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51"/>
  </p:notesMasterIdLst>
  <p:handoutMasterIdLst>
    <p:handoutMasterId r:id="rId52"/>
  </p:handoutMasterIdLst>
  <p:sldIdLst>
    <p:sldId id="434" r:id="rId5"/>
    <p:sldId id="344" r:id="rId6"/>
    <p:sldId id="416" r:id="rId7"/>
    <p:sldId id="446" r:id="rId8"/>
    <p:sldId id="447" r:id="rId9"/>
    <p:sldId id="443" r:id="rId10"/>
    <p:sldId id="448" r:id="rId11"/>
    <p:sldId id="456" r:id="rId12"/>
    <p:sldId id="455" r:id="rId13"/>
    <p:sldId id="449" r:id="rId14"/>
    <p:sldId id="457" r:id="rId15"/>
    <p:sldId id="459" r:id="rId16"/>
    <p:sldId id="460" r:id="rId17"/>
    <p:sldId id="461" r:id="rId18"/>
    <p:sldId id="462" r:id="rId19"/>
    <p:sldId id="463" r:id="rId20"/>
    <p:sldId id="464" r:id="rId21"/>
    <p:sldId id="465" r:id="rId22"/>
    <p:sldId id="466" r:id="rId23"/>
    <p:sldId id="467" r:id="rId24"/>
    <p:sldId id="468" r:id="rId25"/>
    <p:sldId id="469" r:id="rId26"/>
    <p:sldId id="470" r:id="rId27"/>
    <p:sldId id="471" r:id="rId28"/>
    <p:sldId id="472" r:id="rId29"/>
    <p:sldId id="473" r:id="rId30"/>
    <p:sldId id="474" r:id="rId31"/>
    <p:sldId id="475" r:id="rId32"/>
    <p:sldId id="476" r:id="rId33"/>
    <p:sldId id="477" r:id="rId34"/>
    <p:sldId id="478" r:id="rId35"/>
    <p:sldId id="479" r:id="rId36"/>
    <p:sldId id="480" r:id="rId37"/>
    <p:sldId id="481" r:id="rId38"/>
    <p:sldId id="482" r:id="rId39"/>
    <p:sldId id="483" r:id="rId40"/>
    <p:sldId id="453" r:id="rId41"/>
    <p:sldId id="444" r:id="rId42"/>
    <p:sldId id="454" r:id="rId43"/>
    <p:sldId id="458" r:id="rId44"/>
    <p:sldId id="445" r:id="rId45"/>
    <p:sldId id="439" r:id="rId46"/>
    <p:sldId id="388" r:id="rId47"/>
    <p:sldId id="413" r:id="rId48"/>
    <p:sldId id="265" r:id="rId49"/>
    <p:sldId id="435" r:id="rId50"/>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195A"/>
    <a:srgbClr val="0F46A7"/>
    <a:srgbClr val="970A82"/>
    <a:srgbClr val="FF3399"/>
    <a:srgbClr val="FF0000"/>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75F8F8-821C-4772-AC10-501CDE6779B6}" v="420" dt="2021-06-18T12:34:29.761"/>
    <p1510:client id="{867882C3-A1D2-4AE5-A140-3C07E46FF3E1}" v="99" dt="2021-06-18T12:04:09.096"/>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1"/>
        <p:guide orient="horz" pos="2160"/>
      </p:guideLst>
    </p:cSldViewPr>
  </p:slide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eller, Valentin" userId="7b1dcd0d-6a99-4c0b-84ee-0f5031e4392c" providerId="ADAL" clId="{867882C3-A1D2-4AE5-A140-3C07E46FF3E1}"/>
    <pc:docChg chg="undo custSel addSld delSld modSld sldOrd">
      <pc:chgData name="Mueller, Valentin" userId="7b1dcd0d-6a99-4c0b-84ee-0f5031e4392c" providerId="ADAL" clId="{867882C3-A1D2-4AE5-A140-3C07E46FF3E1}" dt="2021-06-18T12:04:09.096" v="1273" actId="20577"/>
      <pc:docMkLst>
        <pc:docMk/>
      </pc:docMkLst>
      <pc:sldChg chg="modSp mod">
        <pc:chgData name="Mueller, Valentin" userId="7b1dcd0d-6a99-4c0b-84ee-0f5031e4392c" providerId="ADAL" clId="{867882C3-A1D2-4AE5-A140-3C07E46FF3E1}" dt="2021-06-18T12:03:59.447" v="1260" actId="20577"/>
        <pc:sldMkLst>
          <pc:docMk/>
          <pc:sldMk cId="0" sldId="344"/>
        </pc:sldMkLst>
        <pc:spChg chg="mod">
          <ac:chgData name="Mueller, Valentin" userId="7b1dcd0d-6a99-4c0b-84ee-0f5031e4392c" providerId="ADAL" clId="{867882C3-A1D2-4AE5-A140-3C07E46FF3E1}" dt="2021-06-18T12:03:59.447" v="1260" actId="20577"/>
          <ac:spMkLst>
            <pc:docMk/>
            <pc:sldMk cId="0" sldId="344"/>
            <ac:spMk id="3" creationId="{00000000-0000-0000-0000-000000000000}"/>
          </ac:spMkLst>
        </pc:spChg>
      </pc:sldChg>
      <pc:sldChg chg="del">
        <pc:chgData name="Mueller, Valentin" userId="7b1dcd0d-6a99-4c0b-84ee-0f5031e4392c" providerId="ADAL" clId="{867882C3-A1D2-4AE5-A140-3C07E46FF3E1}" dt="2021-06-15T13:44:55.341" v="569" actId="47"/>
        <pc:sldMkLst>
          <pc:docMk/>
          <pc:sldMk cId="3602749482" sldId="364"/>
        </pc:sldMkLst>
      </pc:sldChg>
      <pc:sldChg chg="del">
        <pc:chgData name="Mueller, Valentin" userId="7b1dcd0d-6a99-4c0b-84ee-0f5031e4392c" providerId="ADAL" clId="{867882C3-A1D2-4AE5-A140-3C07E46FF3E1}" dt="2021-06-15T13:47:11.609" v="640" actId="47"/>
        <pc:sldMkLst>
          <pc:docMk/>
          <pc:sldMk cId="4154867534" sldId="379"/>
        </pc:sldMkLst>
      </pc:sldChg>
      <pc:sldChg chg="del">
        <pc:chgData name="Mueller, Valentin" userId="7b1dcd0d-6a99-4c0b-84ee-0f5031e4392c" providerId="ADAL" clId="{867882C3-A1D2-4AE5-A140-3C07E46FF3E1}" dt="2021-06-15T13:47:09.523" v="639" actId="47"/>
        <pc:sldMkLst>
          <pc:docMk/>
          <pc:sldMk cId="2468716513" sldId="380"/>
        </pc:sldMkLst>
      </pc:sldChg>
      <pc:sldChg chg="del">
        <pc:chgData name="Mueller, Valentin" userId="7b1dcd0d-6a99-4c0b-84ee-0f5031e4392c" providerId="ADAL" clId="{867882C3-A1D2-4AE5-A140-3C07E46FF3E1}" dt="2021-06-15T13:44:50.919" v="567" actId="47"/>
        <pc:sldMkLst>
          <pc:docMk/>
          <pc:sldMk cId="3886438963" sldId="382"/>
        </pc:sldMkLst>
      </pc:sldChg>
      <pc:sldChg chg="del">
        <pc:chgData name="Mueller, Valentin" userId="7b1dcd0d-6a99-4c0b-84ee-0f5031e4392c" providerId="ADAL" clId="{867882C3-A1D2-4AE5-A140-3C07E46FF3E1}" dt="2021-06-15T13:47:13.166" v="642" actId="47"/>
        <pc:sldMkLst>
          <pc:docMk/>
          <pc:sldMk cId="854015491" sldId="387"/>
        </pc:sldMkLst>
      </pc:sldChg>
      <pc:sldChg chg="modSp mod ord">
        <pc:chgData name="Mueller, Valentin" userId="7b1dcd0d-6a99-4c0b-84ee-0f5031e4392c" providerId="ADAL" clId="{867882C3-A1D2-4AE5-A140-3C07E46FF3E1}" dt="2021-06-15T13:45:04.916" v="585" actId="20577"/>
        <pc:sldMkLst>
          <pc:docMk/>
          <pc:sldMk cId="42108366" sldId="388"/>
        </pc:sldMkLst>
        <pc:spChg chg="mod">
          <ac:chgData name="Mueller, Valentin" userId="7b1dcd0d-6a99-4c0b-84ee-0f5031e4392c" providerId="ADAL" clId="{867882C3-A1D2-4AE5-A140-3C07E46FF3E1}" dt="2021-06-15T13:45:04.916" v="585" actId="20577"/>
          <ac:spMkLst>
            <pc:docMk/>
            <pc:sldMk cId="42108366" sldId="388"/>
            <ac:spMk id="4" creationId="{00000000-0000-0000-0000-000000000000}"/>
          </ac:spMkLst>
        </pc:spChg>
      </pc:sldChg>
      <pc:sldChg chg="del">
        <pc:chgData name="Mueller, Valentin" userId="7b1dcd0d-6a99-4c0b-84ee-0f5031e4392c" providerId="ADAL" clId="{867882C3-A1D2-4AE5-A140-3C07E46FF3E1}" dt="2021-06-15T13:47:13.916" v="643" actId="47"/>
        <pc:sldMkLst>
          <pc:docMk/>
          <pc:sldMk cId="94846162" sldId="390"/>
        </pc:sldMkLst>
      </pc:sldChg>
      <pc:sldChg chg="del">
        <pc:chgData name="Mueller, Valentin" userId="7b1dcd0d-6a99-4c0b-84ee-0f5031e4392c" providerId="ADAL" clId="{867882C3-A1D2-4AE5-A140-3C07E46FF3E1}" dt="2021-06-15T12:58:33.779" v="158" actId="47"/>
        <pc:sldMkLst>
          <pc:docMk/>
          <pc:sldMk cId="3316874168" sldId="402"/>
        </pc:sldMkLst>
      </pc:sldChg>
      <pc:sldChg chg="addSp delSp modSp mod">
        <pc:chgData name="Mueller, Valentin" userId="7b1dcd0d-6a99-4c0b-84ee-0f5031e4392c" providerId="ADAL" clId="{867882C3-A1D2-4AE5-A140-3C07E46FF3E1}" dt="2021-06-15T13:47:37.221" v="649" actId="478"/>
        <pc:sldMkLst>
          <pc:docMk/>
          <pc:sldMk cId="1881851238" sldId="413"/>
        </pc:sldMkLst>
        <pc:spChg chg="del">
          <ac:chgData name="Mueller, Valentin" userId="7b1dcd0d-6a99-4c0b-84ee-0f5031e4392c" providerId="ADAL" clId="{867882C3-A1D2-4AE5-A140-3C07E46FF3E1}" dt="2021-06-15T13:47:27.249" v="646" actId="478"/>
          <ac:spMkLst>
            <pc:docMk/>
            <pc:sldMk cId="1881851238" sldId="413"/>
            <ac:spMk id="3" creationId="{00000000-0000-0000-0000-000000000000}"/>
          </ac:spMkLst>
        </pc:spChg>
        <pc:spChg chg="del mod">
          <ac:chgData name="Mueller, Valentin" userId="7b1dcd0d-6a99-4c0b-84ee-0f5031e4392c" providerId="ADAL" clId="{867882C3-A1D2-4AE5-A140-3C07E46FF3E1}" dt="2021-06-15T13:47:37.221" v="649" actId="478"/>
          <ac:spMkLst>
            <pc:docMk/>
            <pc:sldMk cId="1881851238" sldId="413"/>
            <ac:spMk id="4" creationId="{00000000-0000-0000-0000-000000000000}"/>
          </ac:spMkLst>
        </pc:spChg>
        <pc:spChg chg="add del mod">
          <ac:chgData name="Mueller, Valentin" userId="7b1dcd0d-6a99-4c0b-84ee-0f5031e4392c" providerId="ADAL" clId="{867882C3-A1D2-4AE5-A140-3C07E46FF3E1}" dt="2021-06-15T13:47:29.691" v="647" actId="478"/>
          <ac:spMkLst>
            <pc:docMk/>
            <pc:sldMk cId="1881851238" sldId="413"/>
            <ac:spMk id="6" creationId="{CD0550F0-D17F-4A8E-A1D5-3EEEA57A6F68}"/>
          </ac:spMkLst>
        </pc:spChg>
      </pc:sldChg>
      <pc:sldChg chg="del">
        <pc:chgData name="Mueller, Valentin" userId="7b1dcd0d-6a99-4c0b-84ee-0f5031e4392c" providerId="ADAL" clId="{867882C3-A1D2-4AE5-A140-3C07E46FF3E1}" dt="2021-06-15T13:47:14.572" v="644" actId="47"/>
        <pc:sldMkLst>
          <pc:docMk/>
          <pc:sldMk cId="1504049518" sldId="420"/>
        </pc:sldMkLst>
      </pc:sldChg>
      <pc:sldChg chg="del">
        <pc:chgData name="Mueller, Valentin" userId="7b1dcd0d-6a99-4c0b-84ee-0f5031e4392c" providerId="ADAL" clId="{867882C3-A1D2-4AE5-A140-3C07E46FF3E1}" dt="2021-06-15T13:47:16.302" v="645" actId="47"/>
        <pc:sldMkLst>
          <pc:docMk/>
          <pc:sldMk cId="1175416068" sldId="421"/>
        </pc:sldMkLst>
      </pc:sldChg>
      <pc:sldChg chg="del">
        <pc:chgData name="Mueller, Valentin" userId="7b1dcd0d-6a99-4c0b-84ee-0f5031e4392c" providerId="ADAL" clId="{867882C3-A1D2-4AE5-A140-3C07E46FF3E1}" dt="2021-06-15T13:47:12.360" v="641" actId="47"/>
        <pc:sldMkLst>
          <pc:docMk/>
          <pc:sldMk cId="1840057824" sldId="423"/>
        </pc:sldMkLst>
      </pc:sldChg>
      <pc:sldChg chg="del">
        <pc:chgData name="Mueller, Valentin" userId="7b1dcd0d-6a99-4c0b-84ee-0f5031e4392c" providerId="ADAL" clId="{867882C3-A1D2-4AE5-A140-3C07E46FF3E1}" dt="2021-06-15T12:58:34.638" v="159" actId="47"/>
        <pc:sldMkLst>
          <pc:docMk/>
          <pc:sldMk cId="1819205958" sldId="433"/>
        </pc:sldMkLst>
      </pc:sldChg>
      <pc:sldChg chg="del">
        <pc:chgData name="Mueller, Valentin" userId="7b1dcd0d-6a99-4c0b-84ee-0f5031e4392c" providerId="ADAL" clId="{867882C3-A1D2-4AE5-A140-3C07E46FF3E1}" dt="2021-06-15T12:58:32.739" v="157" actId="47"/>
        <pc:sldMkLst>
          <pc:docMk/>
          <pc:sldMk cId="3207784688" sldId="436"/>
        </pc:sldMkLst>
      </pc:sldChg>
      <pc:sldChg chg="modSp mod">
        <pc:chgData name="Mueller, Valentin" userId="7b1dcd0d-6a99-4c0b-84ee-0f5031e4392c" providerId="ADAL" clId="{867882C3-A1D2-4AE5-A140-3C07E46FF3E1}" dt="2021-06-15T13:13:28.581" v="314" actId="20577"/>
        <pc:sldMkLst>
          <pc:docMk/>
          <pc:sldMk cId="1801416843" sldId="439"/>
        </pc:sldMkLst>
        <pc:spChg chg="mod">
          <ac:chgData name="Mueller, Valentin" userId="7b1dcd0d-6a99-4c0b-84ee-0f5031e4392c" providerId="ADAL" clId="{867882C3-A1D2-4AE5-A140-3C07E46FF3E1}" dt="2021-06-15T13:13:28.581" v="314" actId="20577"/>
          <ac:spMkLst>
            <pc:docMk/>
            <pc:sldMk cId="1801416843" sldId="439"/>
            <ac:spMk id="2" creationId="{00000000-0000-0000-0000-000000000000}"/>
          </ac:spMkLst>
        </pc:spChg>
      </pc:sldChg>
      <pc:sldChg chg="del">
        <pc:chgData name="Mueller, Valentin" userId="7b1dcd0d-6a99-4c0b-84ee-0f5031e4392c" providerId="ADAL" clId="{867882C3-A1D2-4AE5-A140-3C07E46FF3E1}" dt="2021-06-15T13:44:52.919" v="568" actId="47"/>
        <pc:sldMkLst>
          <pc:docMk/>
          <pc:sldMk cId="589477268" sldId="440"/>
        </pc:sldMkLst>
      </pc:sldChg>
      <pc:sldChg chg="del">
        <pc:chgData name="Mueller, Valentin" userId="7b1dcd0d-6a99-4c0b-84ee-0f5031e4392c" providerId="ADAL" clId="{867882C3-A1D2-4AE5-A140-3C07E46FF3E1}" dt="2021-06-15T13:44:47.991" v="566" actId="47"/>
        <pc:sldMkLst>
          <pc:docMk/>
          <pc:sldMk cId="4260145101" sldId="441"/>
        </pc:sldMkLst>
      </pc:sldChg>
      <pc:sldChg chg="del">
        <pc:chgData name="Mueller, Valentin" userId="7b1dcd0d-6a99-4c0b-84ee-0f5031e4392c" providerId="ADAL" clId="{867882C3-A1D2-4AE5-A140-3C07E46FF3E1}" dt="2021-06-15T13:44:15.502" v="563" actId="47"/>
        <pc:sldMkLst>
          <pc:docMk/>
          <pc:sldMk cId="1041611601" sldId="442"/>
        </pc:sldMkLst>
      </pc:sldChg>
      <pc:sldChg chg="modSp mod">
        <pc:chgData name="Mueller, Valentin" userId="7b1dcd0d-6a99-4c0b-84ee-0f5031e4392c" providerId="ADAL" clId="{867882C3-A1D2-4AE5-A140-3C07E46FF3E1}" dt="2021-06-15T13:38:55.745" v="452" actId="20577"/>
        <pc:sldMkLst>
          <pc:docMk/>
          <pc:sldMk cId="306196124" sldId="444"/>
        </pc:sldMkLst>
        <pc:spChg chg="mod">
          <ac:chgData name="Mueller, Valentin" userId="7b1dcd0d-6a99-4c0b-84ee-0f5031e4392c" providerId="ADAL" clId="{867882C3-A1D2-4AE5-A140-3C07E46FF3E1}" dt="2021-06-15T13:38:55.745" v="452" actId="20577"/>
          <ac:spMkLst>
            <pc:docMk/>
            <pc:sldMk cId="306196124" sldId="444"/>
            <ac:spMk id="2" creationId="{00000000-0000-0000-0000-000000000000}"/>
          </ac:spMkLst>
        </pc:spChg>
      </pc:sldChg>
      <pc:sldChg chg="modSp mod">
        <pc:chgData name="Mueller, Valentin" userId="7b1dcd0d-6a99-4c0b-84ee-0f5031e4392c" providerId="ADAL" clId="{867882C3-A1D2-4AE5-A140-3C07E46FF3E1}" dt="2021-06-18T12:04:09.096" v="1273" actId="20577"/>
        <pc:sldMkLst>
          <pc:docMk/>
          <pc:sldMk cId="3546561420" sldId="446"/>
        </pc:sldMkLst>
        <pc:spChg chg="mod">
          <ac:chgData name="Mueller, Valentin" userId="7b1dcd0d-6a99-4c0b-84ee-0f5031e4392c" providerId="ADAL" clId="{867882C3-A1D2-4AE5-A140-3C07E46FF3E1}" dt="2021-06-18T12:04:09.096" v="1273" actId="20577"/>
          <ac:spMkLst>
            <pc:docMk/>
            <pc:sldMk cId="3546561420" sldId="446"/>
            <ac:spMk id="4" creationId="{00000000-0000-0000-0000-000000000000}"/>
          </ac:spMkLst>
        </pc:spChg>
      </pc:sldChg>
      <pc:sldChg chg="modSp mod">
        <pc:chgData name="Mueller, Valentin" userId="7b1dcd0d-6a99-4c0b-84ee-0f5031e4392c" providerId="ADAL" clId="{867882C3-A1D2-4AE5-A140-3C07E46FF3E1}" dt="2021-06-15T13:16:34.679" v="383" actId="20577"/>
        <pc:sldMkLst>
          <pc:docMk/>
          <pc:sldMk cId="2732869722" sldId="448"/>
        </pc:sldMkLst>
        <pc:spChg chg="mod">
          <ac:chgData name="Mueller, Valentin" userId="7b1dcd0d-6a99-4c0b-84ee-0f5031e4392c" providerId="ADAL" clId="{867882C3-A1D2-4AE5-A140-3C07E46FF3E1}" dt="2021-06-15T13:16:34.679" v="383" actId="20577"/>
          <ac:spMkLst>
            <pc:docMk/>
            <pc:sldMk cId="2732869722" sldId="448"/>
            <ac:spMk id="4" creationId="{00000000-0000-0000-0000-000000000000}"/>
          </ac:spMkLst>
        </pc:spChg>
      </pc:sldChg>
      <pc:sldChg chg="modSp mod">
        <pc:chgData name="Mueller, Valentin" userId="7b1dcd0d-6a99-4c0b-84ee-0f5031e4392c" providerId="ADAL" clId="{867882C3-A1D2-4AE5-A140-3C07E46FF3E1}" dt="2021-06-15T14:21:11.456" v="1175" actId="14100"/>
        <pc:sldMkLst>
          <pc:docMk/>
          <pc:sldMk cId="1287147475" sldId="449"/>
        </pc:sldMkLst>
        <pc:spChg chg="mod">
          <ac:chgData name="Mueller, Valentin" userId="7b1dcd0d-6a99-4c0b-84ee-0f5031e4392c" providerId="ADAL" clId="{867882C3-A1D2-4AE5-A140-3C07E46FF3E1}" dt="2021-06-15T13:46:27.878" v="636" actId="20577"/>
          <ac:spMkLst>
            <pc:docMk/>
            <pc:sldMk cId="1287147475" sldId="449"/>
            <ac:spMk id="4" creationId="{00000000-0000-0000-0000-000000000000}"/>
          </ac:spMkLst>
        </pc:spChg>
        <pc:spChg chg="mod">
          <ac:chgData name="Mueller, Valentin" userId="7b1dcd0d-6a99-4c0b-84ee-0f5031e4392c" providerId="ADAL" clId="{867882C3-A1D2-4AE5-A140-3C07E46FF3E1}" dt="2021-06-15T14:00:17.710" v="1168" actId="20577"/>
          <ac:spMkLst>
            <pc:docMk/>
            <pc:sldMk cId="1287147475" sldId="449"/>
            <ac:spMk id="11" creationId="{00000000-0000-0000-0000-000000000000}"/>
          </ac:spMkLst>
        </pc:spChg>
        <pc:picChg chg="mod">
          <ac:chgData name="Mueller, Valentin" userId="7b1dcd0d-6a99-4c0b-84ee-0f5031e4392c" providerId="ADAL" clId="{867882C3-A1D2-4AE5-A140-3C07E46FF3E1}" dt="2021-06-15T14:21:11.456" v="1175" actId="14100"/>
          <ac:picMkLst>
            <pc:docMk/>
            <pc:sldMk cId="1287147475" sldId="449"/>
            <ac:picMk id="3" creationId="{C1E0909C-FE90-4849-BD03-588B611EA9ED}"/>
          </ac:picMkLst>
        </pc:picChg>
      </pc:sldChg>
      <pc:sldChg chg="modSp del">
        <pc:chgData name="Mueller, Valentin" userId="7b1dcd0d-6a99-4c0b-84ee-0f5031e4392c" providerId="ADAL" clId="{867882C3-A1D2-4AE5-A140-3C07E46FF3E1}" dt="2021-06-18T06:47:21.283" v="1179" actId="47"/>
        <pc:sldMkLst>
          <pc:docMk/>
          <pc:sldMk cId="813842916" sldId="450"/>
        </pc:sldMkLst>
        <pc:spChg chg="mod">
          <ac:chgData name="Mueller, Valentin" userId="7b1dcd0d-6a99-4c0b-84ee-0f5031e4392c" providerId="ADAL" clId="{867882C3-A1D2-4AE5-A140-3C07E46FF3E1}" dt="2021-06-15T13:46:43.349" v="637"/>
          <ac:spMkLst>
            <pc:docMk/>
            <pc:sldMk cId="813842916" sldId="450"/>
            <ac:spMk id="4" creationId="{00000000-0000-0000-0000-000000000000}"/>
          </ac:spMkLst>
        </pc:spChg>
      </pc:sldChg>
      <pc:sldChg chg="modSp del">
        <pc:chgData name="Mueller, Valentin" userId="7b1dcd0d-6a99-4c0b-84ee-0f5031e4392c" providerId="ADAL" clId="{867882C3-A1D2-4AE5-A140-3C07E46FF3E1}" dt="2021-06-18T06:47:22.353" v="1180" actId="47"/>
        <pc:sldMkLst>
          <pc:docMk/>
          <pc:sldMk cId="20654166" sldId="452"/>
        </pc:sldMkLst>
        <pc:spChg chg="mod">
          <ac:chgData name="Mueller, Valentin" userId="7b1dcd0d-6a99-4c0b-84ee-0f5031e4392c" providerId="ADAL" clId="{867882C3-A1D2-4AE5-A140-3C07E46FF3E1}" dt="2021-06-15T13:46:50.716" v="638"/>
          <ac:spMkLst>
            <pc:docMk/>
            <pc:sldMk cId="20654166" sldId="452"/>
            <ac:spMk id="4" creationId="{00000000-0000-0000-0000-000000000000}"/>
          </ac:spMkLst>
        </pc:spChg>
      </pc:sldChg>
      <pc:sldChg chg="modSp mod">
        <pc:chgData name="Mueller, Valentin" userId="7b1dcd0d-6a99-4c0b-84ee-0f5031e4392c" providerId="ADAL" clId="{867882C3-A1D2-4AE5-A140-3C07E46FF3E1}" dt="2021-06-15T13:39:37.125" v="503" actId="207"/>
        <pc:sldMkLst>
          <pc:docMk/>
          <pc:sldMk cId="1358289845" sldId="454"/>
        </pc:sldMkLst>
        <pc:spChg chg="mod">
          <ac:chgData name="Mueller, Valentin" userId="7b1dcd0d-6a99-4c0b-84ee-0f5031e4392c" providerId="ADAL" clId="{867882C3-A1D2-4AE5-A140-3C07E46FF3E1}" dt="2021-06-15T13:39:37.125" v="503" actId="207"/>
          <ac:spMkLst>
            <pc:docMk/>
            <pc:sldMk cId="1358289845" sldId="454"/>
            <ac:spMk id="4" creationId="{00000000-0000-0000-0000-000000000000}"/>
          </ac:spMkLst>
        </pc:spChg>
      </pc:sldChg>
      <pc:sldChg chg="modSp add mod ord">
        <pc:chgData name="Mueller, Valentin" userId="7b1dcd0d-6a99-4c0b-84ee-0f5031e4392c" providerId="ADAL" clId="{867882C3-A1D2-4AE5-A140-3C07E46FF3E1}" dt="2021-06-15T13:17:09.188" v="399" actId="20577"/>
        <pc:sldMkLst>
          <pc:docMk/>
          <pc:sldMk cId="3758971385" sldId="455"/>
        </pc:sldMkLst>
        <pc:spChg chg="mod">
          <ac:chgData name="Mueller, Valentin" userId="7b1dcd0d-6a99-4c0b-84ee-0f5031e4392c" providerId="ADAL" clId="{867882C3-A1D2-4AE5-A140-3C07E46FF3E1}" dt="2021-06-15T13:17:09.188" v="399" actId="20577"/>
          <ac:spMkLst>
            <pc:docMk/>
            <pc:sldMk cId="3758971385" sldId="455"/>
            <ac:spMk id="4" creationId="{00000000-0000-0000-0000-000000000000}"/>
          </ac:spMkLst>
        </pc:spChg>
      </pc:sldChg>
      <pc:sldChg chg="modSp add mod">
        <pc:chgData name="Mueller, Valentin" userId="7b1dcd0d-6a99-4c0b-84ee-0f5031e4392c" providerId="ADAL" clId="{867882C3-A1D2-4AE5-A140-3C07E46FF3E1}" dt="2021-06-15T13:16:53.622" v="389" actId="20577"/>
        <pc:sldMkLst>
          <pc:docMk/>
          <pc:sldMk cId="3501809785" sldId="456"/>
        </pc:sldMkLst>
        <pc:spChg chg="mod">
          <ac:chgData name="Mueller, Valentin" userId="7b1dcd0d-6a99-4c0b-84ee-0f5031e4392c" providerId="ADAL" clId="{867882C3-A1D2-4AE5-A140-3C07E46FF3E1}" dt="2021-06-15T13:16:53.622" v="389" actId="20577"/>
          <ac:spMkLst>
            <pc:docMk/>
            <pc:sldMk cId="3501809785" sldId="456"/>
            <ac:spMk id="4" creationId="{00000000-0000-0000-0000-000000000000}"/>
          </ac:spMkLst>
        </pc:spChg>
      </pc:sldChg>
      <pc:sldChg chg="addSp delSp modSp add mod">
        <pc:chgData name="Mueller, Valentin" userId="7b1dcd0d-6a99-4c0b-84ee-0f5031e4392c" providerId="ADAL" clId="{867882C3-A1D2-4AE5-A140-3C07E46FF3E1}" dt="2021-06-18T06:47:08.220" v="1178" actId="931"/>
        <pc:sldMkLst>
          <pc:docMk/>
          <pc:sldMk cId="727985463" sldId="457"/>
        </pc:sldMkLst>
        <pc:spChg chg="mod">
          <ac:chgData name="Mueller, Valentin" userId="7b1dcd0d-6a99-4c0b-84ee-0f5031e4392c" providerId="ADAL" clId="{867882C3-A1D2-4AE5-A140-3C07E46FF3E1}" dt="2021-06-18T06:46:29.705" v="1176"/>
          <ac:spMkLst>
            <pc:docMk/>
            <pc:sldMk cId="727985463" sldId="457"/>
            <ac:spMk id="4" creationId="{00000000-0000-0000-0000-000000000000}"/>
          </ac:spMkLst>
        </pc:spChg>
        <pc:spChg chg="del mod">
          <ac:chgData name="Mueller, Valentin" userId="7b1dcd0d-6a99-4c0b-84ee-0f5031e4392c" providerId="ADAL" clId="{867882C3-A1D2-4AE5-A140-3C07E46FF3E1}" dt="2021-06-18T06:47:08.220" v="1178" actId="931"/>
          <ac:spMkLst>
            <pc:docMk/>
            <pc:sldMk cId="727985463" sldId="457"/>
            <ac:spMk id="11" creationId="{00000000-0000-0000-0000-000000000000}"/>
          </ac:spMkLst>
        </pc:spChg>
        <pc:picChg chg="add mod">
          <ac:chgData name="Mueller, Valentin" userId="7b1dcd0d-6a99-4c0b-84ee-0f5031e4392c" providerId="ADAL" clId="{867882C3-A1D2-4AE5-A140-3C07E46FF3E1}" dt="2021-06-18T06:47:08.220" v="1178" actId="931"/>
          <ac:picMkLst>
            <pc:docMk/>
            <pc:sldMk cId="727985463" sldId="457"/>
            <ac:picMk id="3" creationId="{BB088E9F-87BE-4F0C-8998-2D20EEC144C2}"/>
          </ac:picMkLst>
        </pc:picChg>
      </pc:sldChg>
      <pc:sldChg chg="modSp add">
        <pc:chgData name="Mueller, Valentin" userId="7b1dcd0d-6a99-4c0b-84ee-0f5031e4392c" providerId="ADAL" clId="{867882C3-A1D2-4AE5-A140-3C07E46FF3E1}" dt="2021-06-18T06:47:48.979" v="1203" actId="14826"/>
        <pc:sldMkLst>
          <pc:docMk/>
          <pc:sldMk cId="929857240" sldId="459"/>
        </pc:sldMkLst>
        <pc:picChg chg="mod">
          <ac:chgData name="Mueller, Valentin" userId="7b1dcd0d-6a99-4c0b-84ee-0f5031e4392c" providerId="ADAL" clId="{867882C3-A1D2-4AE5-A140-3C07E46FF3E1}" dt="2021-06-18T06:47:48.979" v="1203" actId="14826"/>
          <ac:picMkLst>
            <pc:docMk/>
            <pc:sldMk cId="929857240" sldId="459"/>
            <ac:picMk id="3" creationId="{BB088E9F-87BE-4F0C-8998-2D20EEC144C2}"/>
          </ac:picMkLst>
        </pc:picChg>
      </pc:sldChg>
      <pc:sldChg chg="modSp add">
        <pc:chgData name="Mueller, Valentin" userId="7b1dcd0d-6a99-4c0b-84ee-0f5031e4392c" providerId="ADAL" clId="{867882C3-A1D2-4AE5-A140-3C07E46FF3E1}" dt="2021-06-18T06:48:08.112" v="1204" actId="14826"/>
        <pc:sldMkLst>
          <pc:docMk/>
          <pc:sldMk cId="1998251543" sldId="460"/>
        </pc:sldMkLst>
        <pc:picChg chg="mod">
          <ac:chgData name="Mueller, Valentin" userId="7b1dcd0d-6a99-4c0b-84ee-0f5031e4392c" providerId="ADAL" clId="{867882C3-A1D2-4AE5-A140-3C07E46FF3E1}" dt="2021-06-18T06:48:08.112" v="1204" actId="14826"/>
          <ac:picMkLst>
            <pc:docMk/>
            <pc:sldMk cId="1998251543" sldId="460"/>
            <ac:picMk id="3" creationId="{BB088E9F-87BE-4F0C-8998-2D20EEC144C2}"/>
          </ac:picMkLst>
        </pc:picChg>
      </pc:sldChg>
      <pc:sldChg chg="modSp add">
        <pc:chgData name="Mueller, Valentin" userId="7b1dcd0d-6a99-4c0b-84ee-0f5031e4392c" providerId="ADAL" clId="{867882C3-A1D2-4AE5-A140-3C07E46FF3E1}" dt="2021-06-18T06:48:21.690" v="1205" actId="14826"/>
        <pc:sldMkLst>
          <pc:docMk/>
          <pc:sldMk cId="2656973651" sldId="461"/>
        </pc:sldMkLst>
        <pc:picChg chg="mod">
          <ac:chgData name="Mueller, Valentin" userId="7b1dcd0d-6a99-4c0b-84ee-0f5031e4392c" providerId="ADAL" clId="{867882C3-A1D2-4AE5-A140-3C07E46FF3E1}" dt="2021-06-18T06:48:21.690" v="1205" actId="14826"/>
          <ac:picMkLst>
            <pc:docMk/>
            <pc:sldMk cId="2656973651" sldId="461"/>
            <ac:picMk id="3" creationId="{BB088E9F-87BE-4F0C-8998-2D20EEC144C2}"/>
          </ac:picMkLst>
        </pc:picChg>
      </pc:sldChg>
      <pc:sldChg chg="modSp add">
        <pc:chgData name="Mueller, Valentin" userId="7b1dcd0d-6a99-4c0b-84ee-0f5031e4392c" providerId="ADAL" clId="{867882C3-A1D2-4AE5-A140-3C07E46FF3E1}" dt="2021-06-18T06:48:37.013" v="1206" actId="14826"/>
        <pc:sldMkLst>
          <pc:docMk/>
          <pc:sldMk cId="1095346205" sldId="462"/>
        </pc:sldMkLst>
        <pc:picChg chg="mod">
          <ac:chgData name="Mueller, Valentin" userId="7b1dcd0d-6a99-4c0b-84ee-0f5031e4392c" providerId="ADAL" clId="{867882C3-A1D2-4AE5-A140-3C07E46FF3E1}" dt="2021-06-18T06:48:37.013" v="1206" actId="14826"/>
          <ac:picMkLst>
            <pc:docMk/>
            <pc:sldMk cId="1095346205" sldId="462"/>
            <ac:picMk id="3" creationId="{BB088E9F-87BE-4F0C-8998-2D20EEC144C2}"/>
          </ac:picMkLst>
        </pc:picChg>
      </pc:sldChg>
      <pc:sldChg chg="modSp add">
        <pc:chgData name="Mueller, Valentin" userId="7b1dcd0d-6a99-4c0b-84ee-0f5031e4392c" providerId="ADAL" clId="{867882C3-A1D2-4AE5-A140-3C07E46FF3E1}" dt="2021-06-18T06:48:51.861" v="1207" actId="14826"/>
        <pc:sldMkLst>
          <pc:docMk/>
          <pc:sldMk cId="1745595565" sldId="463"/>
        </pc:sldMkLst>
        <pc:picChg chg="mod">
          <ac:chgData name="Mueller, Valentin" userId="7b1dcd0d-6a99-4c0b-84ee-0f5031e4392c" providerId="ADAL" clId="{867882C3-A1D2-4AE5-A140-3C07E46FF3E1}" dt="2021-06-18T06:48:51.861" v="1207" actId="14826"/>
          <ac:picMkLst>
            <pc:docMk/>
            <pc:sldMk cId="1745595565" sldId="463"/>
            <ac:picMk id="3" creationId="{BB088E9F-87BE-4F0C-8998-2D20EEC144C2}"/>
          </ac:picMkLst>
        </pc:picChg>
      </pc:sldChg>
      <pc:sldChg chg="modSp add">
        <pc:chgData name="Mueller, Valentin" userId="7b1dcd0d-6a99-4c0b-84ee-0f5031e4392c" providerId="ADAL" clId="{867882C3-A1D2-4AE5-A140-3C07E46FF3E1}" dt="2021-06-18T06:49:06.720" v="1208" actId="14826"/>
        <pc:sldMkLst>
          <pc:docMk/>
          <pc:sldMk cId="155406398" sldId="464"/>
        </pc:sldMkLst>
        <pc:picChg chg="mod">
          <ac:chgData name="Mueller, Valentin" userId="7b1dcd0d-6a99-4c0b-84ee-0f5031e4392c" providerId="ADAL" clId="{867882C3-A1D2-4AE5-A140-3C07E46FF3E1}" dt="2021-06-18T06:49:06.720" v="1208" actId="14826"/>
          <ac:picMkLst>
            <pc:docMk/>
            <pc:sldMk cId="155406398" sldId="464"/>
            <ac:picMk id="3" creationId="{BB088E9F-87BE-4F0C-8998-2D20EEC144C2}"/>
          </ac:picMkLst>
        </pc:picChg>
      </pc:sldChg>
      <pc:sldChg chg="modSp add">
        <pc:chgData name="Mueller, Valentin" userId="7b1dcd0d-6a99-4c0b-84ee-0f5031e4392c" providerId="ADAL" clId="{867882C3-A1D2-4AE5-A140-3C07E46FF3E1}" dt="2021-06-18T06:49:21.635" v="1209" actId="14826"/>
        <pc:sldMkLst>
          <pc:docMk/>
          <pc:sldMk cId="1888096527" sldId="465"/>
        </pc:sldMkLst>
        <pc:picChg chg="mod">
          <ac:chgData name="Mueller, Valentin" userId="7b1dcd0d-6a99-4c0b-84ee-0f5031e4392c" providerId="ADAL" clId="{867882C3-A1D2-4AE5-A140-3C07E46FF3E1}" dt="2021-06-18T06:49:21.635" v="1209" actId="14826"/>
          <ac:picMkLst>
            <pc:docMk/>
            <pc:sldMk cId="1888096527" sldId="465"/>
            <ac:picMk id="3" creationId="{BB088E9F-87BE-4F0C-8998-2D20EEC144C2}"/>
          </ac:picMkLst>
        </pc:picChg>
      </pc:sldChg>
      <pc:sldChg chg="modSp add">
        <pc:chgData name="Mueller, Valentin" userId="7b1dcd0d-6a99-4c0b-84ee-0f5031e4392c" providerId="ADAL" clId="{867882C3-A1D2-4AE5-A140-3C07E46FF3E1}" dt="2021-06-18T06:49:49.391" v="1210" actId="14826"/>
        <pc:sldMkLst>
          <pc:docMk/>
          <pc:sldMk cId="3220723557" sldId="466"/>
        </pc:sldMkLst>
        <pc:picChg chg="mod">
          <ac:chgData name="Mueller, Valentin" userId="7b1dcd0d-6a99-4c0b-84ee-0f5031e4392c" providerId="ADAL" clId="{867882C3-A1D2-4AE5-A140-3C07E46FF3E1}" dt="2021-06-18T06:49:49.391" v="1210" actId="14826"/>
          <ac:picMkLst>
            <pc:docMk/>
            <pc:sldMk cId="3220723557" sldId="466"/>
            <ac:picMk id="3" creationId="{BB088E9F-87BE-4F0C-8998-2D20EEC144C2}"/>
          </ac:picMkLst>
        </pc:picChg>
      </pc:sldChg>
      <pc:sldChg chg="modSp add">
        <pc:chgData name="Mueller, Valentin" userId="7b1dcd0d-6a99-4c0b-84ee-0f5031e4392c" providerId="ADAL" clId="{867882C3-A1D2-4AE5-A140-3C07E46FF3E1}" dt="2021-06-18T06:50:08.423" v="1211" actId="14826"/>
        <pc:sldMkLst>
          <pc:docMk/>
          <pc:sldMk cId="1259231225" sldId="467"/>
        </pc:sldMkLst>
        <pc:picChg chg="mod">
          <ac:chgData name="Mueller, Valentin" userId="7b1dcd0d-6a99-4c0b-84ee-0f5031e4392c" providerId="ADAL" clId="{867882C3-A1D2-4AE5-A140-3C07E46FF3E1}" dt="2021-06-18T06:50:08.423" v="1211" actId="14826"/>
          <ac:picMkLst>
            <pc:docMk/>
            <pc:sldMk cId="1259231225" sldId="467"/>
            <ac:picMk id="3" creationId="{BB088E9F-87BE-4F0C-8998-2D20EEC144C2}"/>
          </ac:picMkLst>
        </pc:picChg>
      </pc:sldChg>
      <pc:sldChg chg="modSp add">
        <pc:chgData name="Mueller, Valentin" userId="7b1dcd0d-6a99-4c0b-84ee-0f5031e4392c" providerId="ADAL" clId="{867882C3-A1D2-4AE5-A140-3C07E46FF3E1}" dt="2021-06-18T06:50:18.229" v="1212" actId="14826"/>
        <pc:sldMkLst>
          <pc:docMk/>
          <pc:sldMk cId="3365727136" sldId="468"/>
        </pc:sldMkLst>
        <pc:picChg chg="mod">
          <ac:chgData name="Mueller, Valentin" userId="7b1dcd0d-6a99-4c0b-84ee-0f5031e4392c" providerId="ADAL" clId="{867882C3-A1D2-4AE5-A140-3C07E46FF3E1}" dt="2021-06-18T06:50:18.229" v="1212" actId="14826"/>
          <ac:picMkLst>
            <pc:docMk/>
            <pc:sldMk cId="3365727136" sldId="468"/>
            <ac:picMk id="3" creationId="{BB088E9F-87BE-4F0C-8998-2D20EEC144C2}"/>
          </ac:picMkLst>
        </pc:picChg>
      </pc:sldChg>
      <pc:sldChg chg="modSp add">
        <pc:chgData name="Mueller, Valentin" userId="7b1dcd0d-6a99-4c0b-84ee-0f5031e4392c" providerId="ADAL" clId="{867882C3-A1D2-4AE5-A140-3C07E46FF3E1}" dt="2021-06-18T06:51:06.132" v="1213" actId="14826"/>
        <pc:sldMkLst>
          <pc:docMk/>
          <pc:sldMk cId="841368625" sldId="469"/>
        </pc:sldMkLst>
        <pc:picChg chg="mod">
          <ac:chgData name="Mueller, Valentin" userId="7b1dcd0d-6a99-4c0b-84ee-0f5031e4392c" providerId="ADAL" clId="{867882C3-A1D2-4AE5-A140-3C07E46FF3E1}" dt="2021-06-18T06:51:06.132" v="1213" actId="14826"/>
          <ac:picMkLst>
            <pc:docMk/>
            <pc:sldMk cId="841368625" sldId="469"/>
            <ac:picMk id="3" creationId="{BB088E9F-87BE-4F0C-8998-2D20EEC144C2}"/>
          </ac:picMkLst>
        </pc:picChg>
      </pc:sldChg>
      <pc:sldChg chg="modSp add">
        <pc:chgData name="Mueller, Valentin" userId="7b1dcd0d-6a99-4c0b-84ee-0f5031e4392c" providerId="ADAL" clId="{867882C3-A1D2-4AE5-A140-3C07E46FF3E1}" dt="2021-06-18T06:51:28.286" v="1214" actId="14826"/>
        <pc:sldMkLst>
          <pc:docMk/>
          <pc:sldMk cId="403055271" sldId="470"/>
        </pc:sldMkLst>
        <pc:picChg chg="mod">
          <ac:chgData name="Mueller, Valentin" userId="7b1dcd0d-6a99-4c0b-84ee-0f5031e4392c" providerId="ADAL" clId="{867882C3-A1D2-4AE5-A140-3C07E46FF3E1}" dt="2021-06-18T06:51:28.286" v="1214" actId="14826"/>
          <ac:picMkLst>
            <pc:docMk/>
            <pc:sldMk cId="403055271" sldId="470"/>
            <ac:picMk id="3" creationId="{BB088E9F-87BE-4F0C-8998-2D20EEC144C2}"/>
          </ac:picMkLst>
        </pc:picChg>
      </pc:sldChg>
      <pc:sldChg chg="modSp add">
        <pc:chgData name="Mueller, Valentin" userId="7b1dcd0d-6a99-4c0b-84ee-0f5031e4392c" providerId="ADAL" clId="{867882C3-A1D2-4AE5-A140-3C07E46FF3E1}" dt="2021-06-18T06:51:41.747" v="1215" actId="14826"/>
        <pc:sldMkLst>
          <pc:docMk/>
          <pc:sldMk cId="1348931057" sldId="471"/>
        </pc:sldMkLst>
        <pc:picChg chg="mod">
          <ac:chgData name="Mueller, Valentin" userId="7b1dcd0d-6a99-4c0b-84ee-0f5031e4392c" providerId="ADAL" clId="{867882C3-A1D2-4AE5-A140-3C07E46FF3E1}" dt="2021-06-18T06:51:41.747" v="1215" actId="14826"/>
          <ac:picMkLst>
            <pc:docMk/>
            <pc:sldMk cId="1348931057" sldId="471"/>
            <ac:picMk id="3" creationId="{BB088E9F-87BE-4F0C-8998-2D20EEC144C2}"/>
          </ac:picMkLst>
        </pc:picChg>
      </pc:sldChg>
      <pc:sldChg chg="modSp add">
        <pc:chgData name="Mueller, Valentin" userId="7b1dcd0d-6a99-4c0b-84ee-0f5031e4392c" providerId="ADAL" clId="{867882C3-A1D2-4AE5-A140-3C07E46FF3E1}" dt="2021-06-18T06:51:54.158" v="1216" actId="14826"/>
        <pc:sldMkLst>
          <pc:docMk/>
          <pc:sldMk cId="62620936" sldId="472"/>
        </pc:sldMkLst>
        <pc:picChg chg="mod">
          <ac:chgData name="Mueller, Valentin" userId="7b1dcd0d-6a99-4c0b-84ee-0f5031e4392c" providerId="ADAL" clId="{867882C3-A1D2-4AE5-A140-3C07E46FF3E1}" dt="2021-06-18T06:51:54.158" v="1216" actId="14826"/>
          <ac:picMkLst>
            <pc:docMk/>
            <pc:sldMk cId="62620936" sldId="472"/>
            <ac:picMk id="3" creationId="{BB088E9F-87BE-4F0C-8998-2D20EEC144C2}"/>
          </ac:picMkLst>
        </pc:picChg>
      </pc:sldChg>
      <pc:sldChg chg="modSp add">
        <pc:chgData name="Mueller, Valentin" userId="7b1dcd0d-6a99-4c0b-84ee-0f5031e4392c" providerId="ADAL" clId="{867882C3-A1D2-4AE5-A140-3C07E46FF3E1}" dt="2021-06-18T06:52:13.792" v="1217" actId="14826"/>
        <pc:sldMkLst>
          <pc:docMk/>
          <pc:sldMk cId="3191884231" sldId="473"/>
        </pc:sldMkLst>
        <pc:picChg chg="mod">
          <ac:chgData name="Mueller, Valentin" userId="7b1dcd0d-6a99-4c0b-84ee-0f5031e4392c" providerId="ADAL" clId="{867882C3-A1D2-4AE5-A140-3C07E46FF3E1}" dt="2021-06-18T06:52:13.792" v="1217" actId="14826"/>
          <ac:picMkLst>
            <pc:docMk/>
            <pc:sldMk cId="3191884231" sldId="473"/>
            <ac:picMk id="3" creationId="{BB088E9F-87BE-4F0C-8998-2D20EEC144C2}"/>
          </ac:picMkLst>
        </pc:picChg>
      </pc:sldChg>
      <pc:sldChg chg="modSp add">
        <pc:chgData name="Mueller, Valentin" userId="7b1dcd0d-6a99-4c0b-84ee-0f5031e4392c" providerId="ADAL" clId="{867882C3-A1D2-4AE5-A140-3C07E46FF3E1}" dt="2021-06-18T06:52:33.032" v="1218" actId="14826"/>
        <pc:sldMkLst>
          <pc:docMk/>
          <pc:sldMk cId="3210935839" sldId="474"/>
        </pc:sldMkLst>
        <pc:picChg chg="mod">
          <ac:chgData name="Mueller, Valentin" userId="7b1dcd0d-6a99-4c0b-84ee-0f5031e4392c" providerId="ADAL" clId="{867882C3-A1D2-4AE5-A140-3C07E46FF3E1}" dt="2021-06-18T06:52:33.032" v="1218" actId="14826"/>
          <ac:picMkLst>
            <pc:docMk/>
            <pc:sldMk cId="3210935839" sldId="474"/>
            <ac:picMk id="3" creationId="{BB088E9F-87BE-4F0C-8998-2D20EEC144C2}"/>
          </ac:picMkLst>
        </pc:picChg>
      </pc:sldChg>
      <pc:sldChg chg="modSp add">
        <pc:chgData name="Mueller, Valentin" userId="7b1dcd0d-6a99-4c0b-84ee-0f5031e4392c" providerId="ADAL" clId="{867882C3-A1D2-4AE5-A140-3C07E46FF3E1}" dt="2021-06-18T06:52:49.463" v="1219" actId="14826"/>
        <pc:sldMkLst>
          <pc:docMk/>
          <pc:sldMk cId="231340870" sldId="475"/>
        </pc:sldMkLst>
        <pc:picChg chg="mod">
          <ac:chgData name="Mueller, Valentin" userId="7b1dcd0d-6a99-4c0b-84ee-0f5031e4392c" providerId="ADAL" clId="{867882C3-A1D2-4AE5-A140-3C07E46FF3E1}" dt="2021-06-18T06:52:49.463" v="1219" actId="14826"/>
          <ac:picMkLst>
            <pc:docMk/>
            <pc:sldMk cId="231340870" sldId="475"/>
            <ac:picMk id="3" creationId="{BB088E9F-87BE-4F0C-8998-2D20EEC144C2}"/>
          </ac:picMkLst>
        </pc:picChg>
      </pc:sldChg>
      <pc:sldChg chg="modSp add">
        <pc:chgData name="Mueller, Valentin" userId="7b1dcd0d-6a99-4c0b-84ee-0f5031e4392c" providerId="ADAL" clId="{867882C3-A1D2-4AE5-A140-3C07E46FF3E1}" dt="2021-06-18T06:53:03.216" v="1220" actId="14826"/>
        <pc:sldMkLst>
          <pc:docMk/>
          <pc:sldMk cId="3321346578" sldId="476"/>
        </pc:sldMkLst>
        <pc:picChg chg="mod">
          <ac:chgData name="Mueller, Valentin" userId="7b1dcd0d-6a99-4c0b-84ee-0f5031e4392c" providerId="ADAL" clId="{867882C3-A1D2-4AE5-A140-3C07E46FF3E1}" dt="2021-06-18T06:53:03.216" v="1220" actId="14826"/>
          <ac:picMkLst>
            <pc:docMk/>
            <pc:sldMk cId="3321346578" sldId="476"/>
            <ac:picMk id="3" creationId="{BB088E9F-87BE-4F0C-8998-2D20EEC144C2}"/>
          </ac:picMkLst>
        </pc:picChg>
      </pc:sldChg>
      <pc:sldChg chg="modSp add">
        <pc:chgData name="Mueller, Valentin" userId="7b1dcd0d-6a99-4c0b-84ee-0f5031e4392c" providerId="ADAL" clId="{867882C3-A1D2-4AE5-A140-3C07E46FF3E1}" dt="2021-06-18T06:53:24.463" v="1221" actId="14826"/>
        <pc:sldMkLst>
          <pc:docMk/>
          <pc:sldMk cId="626175939" sldId="477"/>
        </pc:sldMkLst>
        <pc:picChg chg="mod">
          <ac:chgData name="Mueller, Valentin" userId="7b1dcd0d-6a99-4c0b-84ee-0f5031e4392c" providerId="ADAL" clId="{867882C3-A1D2-4AE5-A140-3C07E46FF3E1}" dt="2021-06-18T06:53:24.463" v="1221" actId="14826"/>
          <ac:picMkLst>
            <pc:docMk/>
            <pc:sldMk cId="626175939" sldId="477"/>
            <ac:picMk id="3" creationId="{BB088E9F-87BE-4F0C-8998-2D20EEC144C2}"/>
          </ac:picMkLst>
        </pc:picChg>
      </pc:sldChg>
      <pc:sldChg chg="modSp add">
        <pc:chgData name="Mueller, Valentin" userId="7b1dcd0d-6a99-4c0b-84ee-0f5031e4392c" providerId="ADAL" clId="{867882C3-A1D2-4AE5-A140-3C07E46FF3E1}" dt="2021-06-18T06:53:45.189" v="1222" actId="14826"/>
        <pc:sldMkLst>
          <pc:docMk/>
          <pc:sldMk cId="3680548147" sldId="478"/>
        </pc:sldMkLst>
        <pc:picChg chg="mod">
          <ac:chgData name="Mueller, Valentin" userId="7b1dcd0d-6a99-4c0b-84ee-0f5031e4392c" providerId="ADAL" clId="{867882C3-A1D2-4AE5-A140-3C07E46FF3E1}" dt="2021-06-18T06:53:45.189" v="1222" actId="14826"/>
          <ac:picMkLst>
            <pc:docMk/>
            <pc:sldMk cId="3680548147" sldId="478"/>
            <ac:picMk id="3" creationId="{BB088E9F-87BE-4F0C-8998-2D20EEC144C2}"/>
          </ac:picMkLst>
        </pc:picChg>
      </pc:sldChg>
      <pc:sldChg chg="modSp add">
        <pc:chgData name="Mueller, Valentin" userId="7b1dcd0d-6a99-4c0b-84ee-0f5031e4392c" providerId="ADAL" clId="{867882C3-A1D2-4AE5-A140-3C07E46FF3E1}" dt="2021-06-18T06:54:11.983" v="1223" actId="14826"/>
        <pc:sldMkLst>
          <pc:docMk/>
          <pc:sldMk cId="1284827487" sldId="479"/>
        </pc:sldMkLst>
        <pc:picChg chg="mod">
          <ac:chgData name="Mueller, Valentin" userId="7b1dcd0d-6a99-4c0b-84ee-0f5031e4392c" providerId="ADAL" clId="{867882C3-A1D2-4AE5-A140-3C07E46FF3E1}" dt="2021-06-18T06:54:11.983" v="1223" actId="14826"/>
          <ac:picMkLst>
            <pc:docMk/>
            <pc:sldMk cId="1284827487" sldId="479"/>
            <ac:picMk id="3" creationId="{BB088E9F-87BE-4F0C-8998-2D20EEC144C2}"/>
          </ac:picMkLst>
        </pc:picChg>
      </pc:sldChg>
      <pc:sldChg chg="modSp add">
        <pc:chgData name="Mueller, Valentin" userId="7b1dcd0d-6a99-4c0b-84ee-0f5031e4392c" providerId="ADAL" clId="{867882C3-A1D2-4AE5-A140-3C07E46FF3E1}" dt="2021-06-18T06:54:41.731" v="1227" actId="14826"/>
        <pc:sldMkLst>
          <pc:docMk/>
          <pc:sldMk cId="3317122933" sldId="480"/>
        </pc:sldMkLst>
        <pc:picChg chg="mod">
          <ac:chgData name="Mueller, Valentin" userId="7b1dcd0d-6a99-4c0b-84ee-0f5031e4392c" providerId="ADAL" clId="{867882C3-A1D2-4AE5-A140-3C07E46FF3E1}" dt="2021-06-18T06:54:41.731" v="1227" actId="14826"/>
          <ac:picMkLst>
            <pc:docMk/>
            <pc:sldMk cId="3317122933" sldId="480"/>
            <ac:picMk id="3" creationId="{BB088E9F-87BE-4F0C-8998-2D20EEC144C2}"/>
          </ac:picMkLst>
        </pc:picChg>
      </pc:sldChg>
      <pc:sldChg chg="modSp add">
        <pc:chgData name="Mueller, Valentin" userId="7b1dcd0d-6a99-4c0b-84ee-0f5031e4392c" providerId="ADAL" clId="{867882C3-A1D2-4AE5-A140-3C07E46FF3E1}" dt="2021-06-18T06:54:52.674" v="1228" actId="14826"/>
        <pc:sldMkLst>
          <pc:docMk/>
          <pc:sldMk cId="1045830446" sldId="481"/>
        </pc:sldMkLst>
        <pc:picChg chg="mod">
          <ac:chgData name="Mueller, Valentin" userId="7b1dcd0d-6a99-4c0b-84ee-0f5031e4392c" providerId="ADAL" clId="{867882C3-A1D2-4AE5-A140-3C07E46FF3E1}" dt="2021-06-18T06:54:52.674" v="1228" actId="14826"/>
          <ac:picMkLst>
            <pc:docMk/>
            <pc:sldMk cId="1045830446" sldId="481"/>
            <ac:picMk id="3" creationId="{BB088E9F-87BE-4F0C-8998-2D20EEC144C2}"/>
          </ac:picMkLst>
        </pc:picChg>
      </pc:sldChg>
      <pc:sldChg chg="modSp add">
        <pc:chgData name="Mueller, Valentin" userId="7b1dcd0d-6a99-4c0b-84ee-0f5031e4392c" providerId="ADAL" clId="{867882C3-A1D2-4AE5-A140-3C07E46FF3E1}" dt="2021-06-18T06:55:03.229" v="1229" actId="14826"/>
        <pc:sldMkLst>
          <pc:docMk/>
          <pc:sldMk cId="2704070137" sldId="482"/>
        </pc:sldMkLst>
        <pc:picChg chg="mod">
          <ac:chgData name="Mueller, Valentin" userId="7b1dcd0d-6a99-4c0b-84ee-0f5031e4392c" providerId="ADAL" clId="{867882C3-A1D2-4AE5-A140-3C07E46FF3E1}" dt="2021-06-18T06:55:03.229" v="1229" actId="14826"/>
          <ac:picMkLst>
            <pc:docMk/>
            <pc:sldMk cId="2704070137" sldId="482"/>
            <ac:picMk id="3" creationId="{BB088E9F-87BE-4F0C-8998-2D20EEC144C2}"/>
          </ac:picMkLst>
        </pc:picChg>
      </pc:sldChg>
      <pc:sldChg chg="modSp add">
        <pc:chgData name="Mueller, Valentin" userId="7b1dcd0d-6a99-4c0b-84ee-0f5031e4392c" providerId="ADAL" clId="{867882C3-A1D2-4AE5-A140-3C07E46FF3E1}" dt="2021-06-18T06:55:18.131" v="1230" actId="14826"/>
        <pc:sldMkLst>
          <pc:docMk/>
          <pc:sldMk cId="684458409" sldId="483"/>
        </pc:sldMkLst>
        <pc:picChg chg="mod">
          <ac:chgData name="Mueller, Valentin" userId="7b1dcd0d-6a99-4c0b-84ee-0f5031e4392c" providerId="ADAL" clId="{867882C3-A1D2-4AE5-A140-3C07E46FF3E1}" dt="2021-06-18T06:55:18.131" v="1230" actId="14826"/>
          <ac:picMkLst>
            <pc:docMk/>
            <pc:sldMk cId="684458409" sldId="483"/>
            <ac:picMk id="3" creationId="{BB088E9F-87BE-4F0C-8998-2D20EEC144C2}"/>
          </ac:picMkLst>
        </pc:picChg>
      </pc:sldChg>
    </pc:docChg>
  </pc:docChgLst>
  <pc:docChgLst>
    <pc:chgData name="Gilbert, Andre-Anan" userId="9702a563-eab5-4d2a-ab37-425108274ca8" providerId="ADAL" clId="{7975F8F8-821C-4772-AC10-501CDE6779B6}"/>
    <pc:docChg chg="undo custSel addSld delSld modSld">
      <pc:chgData name="Gilbert, Andre-Anan" userId="9702a563-eab5-4d2a-ab37-425108274ca8" providerId="ADAL" clId="{7975F8F8-821C-4772-AC10-501CDE6779B6}" dt="2021-06-18T12:34:29.761" v="4690" actId="1076"/>
      <pc:docMkLst>
        <pc:docMk/>
      </pc:docMkLst>
      <pc:sldChg chg="modSp mod">
        <pc:chgData name="Gilbert, Andre-Anan" userId="9702a563-eab5-4d2a-ab37-425108274ca8" providerId="ADAL" clId="{7975F8F8-821C-4772-AC10-501CDE6779B6}" dt="2021-06-18T10:27:25.542" v="3512" actId="20577"/>
        <pc:sldMkLst>
          <pc:docMk/>
          <pc:sldMk cId="0" sldId="344"/>
        </pc:sldMkLst>
        <pc:spChg chg="mod">
          <ac:chgData name="Gilbert, Andre-Anan" userId="9702a563-eab5-4d2a-ab37-425108274ca8" providerId="ADAL" clId="{7975F8F8-821C-4772-AC10-501CDE6779B6}" dt="2021-06-18T10:27:25.542" v="3512" actId="20577"/>
          <ac:spMkLst>
            <pc:docMk/>
            <pc:sldMk cId="0" sldId="344"/>
            <ac:spMk id="3" creationId="{00000000-0000-0000-0000-000000000000}"/>
          </ac:spMkLst>
        </pc:spChg>
      </pc:sldChg>
      <pc:sldChg chg="modSp add del mod">
        <pc:chgData name="Gilbert, Andre-Anan" userId="9702a563-eab5-4d2a-ab37-425108274ca8" providerId="ADAL" clId="{7975F8F8-821C-4772-AC10-501CDE6779B6}" dt="2021-06-15T13:02:09.598" v="44" actId="6549"/>
        <pc:sldMkLst>
          <pc:docMk/>
          <pc:sldMk cId="799205039" sldId="416"/>
        </pc:sldMkLst>
        <pc:spChg chg="mod">
          <ac:chgData name="Gilbert, Andre-Anan" userId="9702a563-eab5-4d2a-ab37-425108274ca8" providerId="ADAL" clId="{7975F8F8-821C-4772-AC10-501CDE6779B6}" dt="2021-06-15T13:02:09.598" v="44" actId="6549"/>
          <ac:spMkLst>
            <pc:docMk/>
            <pc:sldMk cId="799205039" sldId="416"/>
            <ac:spMk id="2" creationId="{00000000-0000-0000-0000-000000000000}"/>
          </ac:spMkLst>
        </pc:spChg>
      </pc:sldChg>
      <pc:sldChg chg="modSp del mod">
        <pc:chgData name="Gilbert, Andre-Anan" userId="9702a563-eab5-4d2a-ab37-425108274ca8" providerId="ADAL" clId="{7975F8F8-821C-4772-AC10-501CDE6779B6}" dt="2021-06-15T13:01:46.016" v="11" actId="47"/>
        <pc:sldMkLst>
          <pc:docMk/>
          <pc:sldMk cId="1515423877" sldId="430"/>
        </pc:sldMkLst>
        <pc:picChg chg="mod">
          <ac:chgData name="Gilbert, Andre-Anan" userId="9702a563-eab5-4d2a-ab37-425108274ca8" providerId="ADAL" clId="{7975F8F8-821C-4772-AC10-501CDE6779B6}" dt="2021-06-15T13:01:35.692" v="9" actId="1076"/>
          <ac:picMkLst>
            <pc:docMk/>
            <pc:sldMk cId="1515423877" sldId="430"/>
            <ac:picMk id="6" creationId="{00000000-0000-0000-0000-000000000000}"/>
          </ac:picMkLst>
        </pc:picChg>
      </pc:sldChg>
      <pc:sldChg chg="addSp delSp modSp mod">
        <pc:chgData name="Gilbert, Andre-Anan" userId="9702a563-eab5-4d2a-ab37-425108274ca8" providerId="ADAL" clId="{7975F8F8-821C-4772-AC10-501CDE6779B6}" dt="2021-06-15T13:07:13.755" v="277" actId="20577"/>
        <pc:sldMkLst>
          <pc:docMk/>
          <pc:sldMk cId="1786748081" sldId="434"/>
        </pc:sldMkLst>
        <pc:spChg chg="mod">
          <ac:chgData name="Gilbert, Andre-Anan" userId="9702a563-eab5-4d2a-ab37-425108274ca8" providerId="ADAL" clId="{7975F8F8-821C-4772-AC10-501CDE6779B6}" dt="2021-06-15T13:07:13.755" v="277" actId="20577"/>
          <ac:spMkLst>
            <pc:docMk/>
            <pc:sldMk cId="1786748081" sldId="434"/>
            <ac:spMk id="4" creationId="{00000000-0000-0000-0000-000000000000}"/>
          </ac:spMkLst>
        </pc:spChg>
        <pc:spChg chg="del">
          <ac:chgData name="Gilbert, Andre-Anan" userId="9702a563-eab5-4d2a-ab37-425108274ca8" providerId="ADAL" clId="{7975F8F8-821C-4772-AC10-501CDE6779B6}" dt="2021-06-15T12:58:54.721" v="5" actId="478"/>
          <ac:spMkLst>
            <pc:docMk/>
            <pc:sldMk cId="1786748081" sldId="434"/>
            <ac:spMk id="6" creationId="{00000000-0000-0000-0000-000000000000}"/>
          </ac:spMkLst>
        </pc:spChg>
        <pc:spChg chg="mod">
          <ac:chgData name="Gilbert, Andre-Anan" userId="9702a563-eab5-4d2a-ab37-425108274ca8" providerId="ADAL" clId="{7975F8F8-821C-4772-AC10-501CDE6779B6}" dt="2021-06-15T13:06:20.539" v="228" actId="20577"/>
          <ac:spMkLst>
            <pc:docMk/>
            <pc:sldMk cId="1786748081" sldId="434"/>
            <ac:spMk id="16" creationId="{00000000-0000-0000-0000-000000000000}"/>
          </ac:spMkLst>
        </pc:spChg>
        <pc:picChg chg="add del mod">
          <ac:chgData name="Gilbert, Andre-Anan" userId="9702a563-eab5-4d2a-ab37-425108274ca8" providerId="ADAL" clId="{7975F8F8-821C-4772-AC10-501CDE6779B6}" dt="2021-06-15T12:56:33.205" v="1" actId="478"/>
          <ac:picMkLst>
            <pc:docMk/>
            <pc:sldMk cId="1786748081" sldId="434"/>
            <ac:picMk id="3" creationId="{59274B1C-A62E-40BB-AEFF-D09B64C85884}"/>
          </ac:picMkLst>
        </pc:picChg>
        <pc:picChg chg="mod">
          <ac:chgData name="Gilbert, Andre-Anan" userId="9702a563-eab5-4d2a-ab37-425108274ca8" providerId="ADAL" clId="{7975F8F8-821C-4772-AC10-501CDE6779B6}" dt="2021-06-15T12:58:12.037" v="4" actId="14826"/>
          <ac:picMkLst>
            <pc:docMk/>
            <pc:sldMk cId="1786748081" sldId="434"/>
            <ac:picMk id="5" creationId="{00000000-0000-0000-0000-000000000000}"/>
          </ac:picMkLst>
        </pc:picChg>
        <pc:picChg chg="add del mod">
          <ac:chgData name="Gilbert, Andre-Anan" userId="9702a563-eab5-4d2a-ab37-425108274ca8" providerId="ADAL" clId="{7975F8F8-821C-4772-AC10-501CDE6779B6}" dt="2021-06-15T12:58:00.523" v="3" actId="478"/>
          <ac:picMkLst>
            <pc:docMk/>
            <pc:sldMk cId="1786748081" sldId="434"/>
            <ac:picMk id="8" creationId="{A1BDE2C1-4D02-4A54-9D80-C456B1242162}"/>
          </ac:picMkLst>
        </pc:picChg>
      </pc:sldChg>
      <pc:sldChg chg="del">
        <pc:chgData name="Gilbert, Andre-Anan" userId="9702a563-eab5-4d2a-ab37-425108274ca8" providerId="ADAL" clId="{7975F8F8-821C-4772-AC10-501CDE6779B6}" dt="2021-06-15T12:59:42.757" v="6" actId="47"/>
        <pc:sldMkLst>
          <pc:docMk/>
          <pc:sldMk cId="3115733345" sldId="438"/>
        </pc:sldMkLst>
      </pc:sldChg>
      <pc:sldChg chg="modSp add mod">
        <pc:chgData name="Gilbert, Andre-Anan" userId="9702a563-eab5-4d2a-ab37-425108274ca8" providerId="ADAL" clId="{7975F8F8-821C-4772-AC10-501CDE6779B6}" dt="2021-06-15T13:02:25.646" v="81" actId="20577"/>
        <pc:sldMkLst>
          <pc:docMk/>
          <pc:sldMk cId="161319076" sldId="443"/>
        </pc:sldMkLst>
        <pc:spChg chg="mod">
          <ac:chgData name="Gilbert, Andre-Anan" userId="9702a563-eab5-4d2a-ab37-425108274ca8" providerId="ADAL" clId="{7975F8F8-821C-4772-AC10-501CDE6779B6}" dt="2021-06-15T13:02:25.646" v="81" actId="20577"/>
          <ac:spMkLst>
            <pc:docMk/>
            <pc:sldMk cId="161319076" sldId="443"/>
            <ac:spMk id="2" creationId="{00000000-0000-0000-0000-000000000000}"/>
          </ac:spMkLst>
        </pc:spChg>
      </pc:sldChg>
      <pc:sldChg chg="modSp add mod">
        <pc:chgData name="Gilbert, Andre-Anan" userId="9702a563-eab5-4d2a-ab37-425108274ca8" providerId="ADAL" clId="{7975F8F8-821C-4772-AC10-501CDE6779B6}" dt="2021-06-15T13:02:49.774" v="112" actId="20577"/>
        <pc:sldMkLst>
          <pc:docMk/>
          <pc:sldMk cId="306196124" sldId="444"/>
        </pc:sldMkLst>
        <pc:spChg chg="mod">
          <ac:chgData name="Gilbert, Andre-Anan" userId="9702a563-eab5-4d2a-ab37-425108274ca8" providerId="ADAL" clId="{7975F8F8-821C-4772-AC10-501CDE6779B6}" dt="2021-06-15T13:02:49.774" v="112" actId="20577"/>
          <ac:spMkLst>
            <pc:docMk/>
            <pc:sldMk cId="306196124" sldId="444"/>
            <ac:spMk id="2" creationId="{00000000-0000-0000-0000-000000000000}"/>
          </ac:spMkLst>
        </pc:spChg>
      </pc:sldChg>
      <pc:sldChg chg="modSp add mod">
        <pc:chgData name="Gilbert, Andre-Anan" userId="9702a563-eab5-4d2a-ab37-425108274ca8" providerId="ADAL" clId="{7975F8F8-821C-4772-AC10-501CDE6779B6}" dt="2021-06-15T13:37:57.759" v="639" actId="20577"/>
        <pc:sldMkLst>
          <pc:docMk/>
          <pc:sldMk cId="418140978" sldId="445"/>
        </pc:sldMkLst>
        <pc:spChg chg="mod">
          <ac:chgData name="Gilbert, Andre-Anan" userId="9702a563-eab5-4d2a-ab37-425108274ca8" providerId="ADAL" clId="{7975F8F8-821C-4772-AC10-501CDE6779B6}" dt="2021-06-15T13:37:57.759" v="639" actId="20577"/>
          <ac:spMkLst>
            <pc:docMk/>
            <pc:sldMk cId="418140978" sldId="445"/>
            <ac:spMk id="2" creationId="{00000000-0000-0000-0000-000000000000}"/>
          </ac:spMkLst>
        </pc:spChg>
      </pc:sldChg>
      <pc:sldChg chg="addSp modSp add mod">
        <pc:chgData name="Gilbert, Andre-Anan" userId="9702a563-eab5-4d2a-ab37-425108274ca8" providerId="ADAL" clId="{7975F8F8-821C-4772-AC10-501CDE6779B6}" dt="2021-06-18T10:34:51.808" v="3701" actId="20577"/>
        <pc:sldMkLst>
          <pc:docMk/>
          <pc:sldMk cId="3546561420" sldId="446"/>
        </pc:sldMkLst>
        <pc:spChg chg="mod">
          <ac:chgData name="Gilbert, Andre-Anan" userId="9702a563-eab5-4d2a-ab37-425108274ca8" providerId="ADAL" clId="{7975F8F8-821C-4772-AC10-501CDE6779B6}" dt="2021-06-18T10:27:19.806" v="3505" actId="20577"/>
          <ac:spMkLst>
            <pc:docMk/>
            <pc:sldMk cId="3546561420" sldId="446"/>
            <ac:spMk id="4" creationId="{00000000-0000-0000-0000-000000000000}"/>
          </ac:spMkLst>
        </pc:spChg>
        <pc:spChg chg="mod">
          <ac:chgData name="Gilbert, Andre-Anan" userId="9702a563-eab5-4d2a-ab37-425108274ca8" providerId="ADAL" clId="{7975F8F8-821C-4772-AC10-501CDE6779B6}" dt="2021-06-18T10:34:51.808" v="3701" actId="20577"/>
          <ac:spMkLst>
            <pc:docMk/>
            <pc:sldMk cId="3546561420" sldId="446"/>
            <ac:spMk id="11" creationId="{00000000-0000-0000-0000-000000000000}"/>
          </ac:spMkLst>
        </pc:spChg>
        <pc:picChg chg="add mod">
          <ac:chgData name="Gilbert, Andre-Anan" userId="9702a563-eab5-4d2a-ab37-425108274ca8" providerId="ADAL" clId="{7975F8F8-821C-4772-AC10-501CDE6779B6}" dt="2021-06-18T08:49:57.471" v="2938" actId="1076"/>
          <ac:picMkLst>
            <pc:docMk/>
            <pc:sldMk cId="3546561420" sldId="446"/>
            <ac:picMk id="3" creationId="{306AA273-6982-4B5C-9C2F-50718E89E077}"/>
          </ac:picMkLst>
        </pc:picChg>
      </pc:sldChg>
      <pc:sldChg chg="addSp delSp modSp add mod">
        <pc:chgData name="Gilbert, Andre-Anan" userId="9702a563-eab5-4d2a-ab37-425108274ca8" providerId="ADAL" clId="{7975F8F8-821C-4772-AC10-501CDE6779B6}" dt="2021-06-18T10:58:15.309" v="4046" actId="20577"/>
        <pc:sldMkLst>
          <pc:docMk/>
          <pc:sldMk cId="304281148" sldId="447"/>
        </pc:sldMkLst>
        <pc:spChg chg="add del">
          <ac:chgData name="Gilbert, Andre-Anan" userId="9702a563-eab5-4d2a-ab37-425108274ca8" providerId="ADAL" clId="{7975F8F8-821C-4772-AC10-501CDE6779B6}" dt="2021-06-18T08:52:41.338" v="2941"/>
          <ac:spMkLst>
            <pc:docMk/>
            <pc:sldMk cId="304281148" sldId="447"/>
            <ac:spMk id="2" creationId="{0579A7F5-9181-42D2-8C82-C12C8018DE2D}"/>
          </ac:spMkLst>
        </pc:spChg>
        <pc:spChg chg="mod">
          <ac:chgData name="Gilbert, Andre-Anan" userId="9702a563-eab5-4d2a-ab37-425108274ca8" providerId="ADAL" clId="{7975F8F8-821C-4772-AC10-501CDE6779B6}" dt="2021-06-15T13:17:26.842" v="428" actId="207"/>
          <ac:spMkLst>
            <pc:docMk/>
            <pc:sldMk cId="304281148" sldId="447"/>
            <ac:spMk id="4" creationId="{00000000-0000-0000-0000-000000000000}"/>
          </ac:spMkLst>
        </pc:spChg>
        <pc:spChg chg="add del mod">
          <ac:chgData name="Gilbert, Andre-Anan" userId="9702a563-eab5-4d2a-ab37-425108274ca8" providerId="ADAL" clId="{7975F8F8-821C-4772-AC10-501CDE6779B6}" dt="2021-06-18T08:53:05.745" v="2945" actId="21"/>
          <ac:spMkLst>
            <pc:docMk/>
            <pc:sldMk cId="304281148" sldId="447"/>
            <ac:spMk id="5" creationId="{29A0431C-199E-4A94-B866-7F42175F3CD1}"/>
          </ac:spMkLst>
        </pc:spChg>
        <pc:spChg chg="add del">
          <ac:chgData name="Gilbert, Andre-Anan" userId="9702a563-eab5-4d2a-ab37-425108274ca8" providerId="ADAL" clId="{7975F8F8-821C-4772-AC10-501CDE6779B6}" dt="2021-06-18T08:52:59.813" v="2944"/>
          <ac:spMkLst>
            <pc:docMk/>
            <pc:sldMk cId="304281148" sldId="447"/>
            <ac:spMk id="6" creationId="{8719F7C2-F113-44AB-A733-7580FCD37370}"/>
          </ac:spMkLst>
        </pc:spChg>
        <pc:spChg chg="mod">
          <ac:chgData name="Gilbert, Andre-Anan" userId="9702a563-eab5-4d2a-ab37-425108274ca8" providerId="ADAL" clId="{7975F8F8-821C-4772-AC10-501CDE6779B6}" dt="2021-06-18T10:58:15.309" v="4046" actId="20577"/>
          <ac:spMkLst>
            <pc:docMk/>
            <pc:sldMk cId="304281148" sldId="447"/>
            <ac:spMk id="11" creationId="{00000000-0000-0000-0000-000000000000}"/>
          </ac:spMkLst>
        </pc:spChg>
        <pc:picChg chg="add mod">
          <ac:chgData name="Gilbert, Andre-Anan" userId="9702a563-eab5-4d2a-ab37-425108274ca8" providerId="ADAL" clId="{7975F8F8-821C-4772-AC10-501CDE6779B6}" dt="2021-06-18T08:50:10.145" v="2939" actId="1076"/>
          <ac:picMkLst>
            <pc:docMk/>
            <pc:sldMk cId="304281148" sldId="447"/>
            <ac:picMk id="3" creationId="{789BCBC6-0DA7-4332-B230-23466F85279F}"/>
          </ac:picMkLst>
        </pc:picChg>
      </pc:sldChg>
      <pc:sldChg chg="addSp modSp add mod">
        <pc:chgData name="Gilbert, Andre-Anan" userId="9702a563-eab5-4d2a-ab37-425108274ca8" providerId="ADAL" clId="{7975F8F8-821C-4772-AC10-501CDE6779B6}" dt="2021-06-16T15:24:18.753" v="2930" actId="20577"/>
        <pc:sldMkLst>
          <pc:docMk/>
          <pc:sldMk cId="2732869722" sldId="448"/>
        </pc:sldMkLst>
        <pc:spChg chg="mod">
          <ac:chgData name="Gilbert, Andre-Anan" userId="9702a563-eab5-4d2a-ab37-425108274ca8" providerId="ADAL" clId="{7975F8F8-821C-4772-AC10-501CDE6779B6}" dt="2021-06-15T13:45:05.849" v="723" actId="20577"/>
          <ac:spMkLst>
            <pc:docMk/>
            <pc:sldMk cId="2732869722" sldId="448"/>
            <ac:spMk id="4" creationId="{00000000-0000-0000-0000-000000000000}"/>
          </ac:spMkLst>
        </pc:spChg>
        <pc:spChg chg="mod">
          <ac:chgData name="Gilbert, Andre-Anan" userId="9702a563-eab5-4d2a-ab37-425108274ca8" providerId="ADAL" clId="{7975F8F8-821C-4772-AC10-501CDE6779B6}" dt="2021-06-16T15:24:18.753" v="2930" actId="20577"/>
          <ac:spMkLst>
            <pc:docMk/>
            <pc:sldMk cId="2732869722" sldId="448"/>
            <ac:spMk id="11" creationId="{00000000-0000-0000-0000-000000000000}"/>
          </ac:spMkLst>
        </pc:spChg>
        <pc:picChg chg="add mod">
          <ac:chgData name="Gilbert, Andre-Anan" userId="9702a563-eab5-4d2a-ab37-425108274ca8" providerId="ADAL" clId="{7975F8F8-821C-4772-AC10-501CDE6779B6}" dt="2021-06-16T15:24:09.049" v="2925" actId="1076"/>
          <ac:picMkLst>
            <pc:docMk/>
            <pc:sldMk cId="2732869722" sldId="448"/>
            <ac:picMk id="3" creationId="{07D9A331-CE48-4C4D-9300-F251E0ECD785}"/>
          </ac:picMkLst>
        </pc:picChg>
      </pc:sldChg>
      <pc:sldChg chg="addSp modSp add mod">
        <pc:chgData name="Gilbert, Andre-Anan" userId="9702a563-eab5-4d2a-ab37-425108274ca8" providerId="ADAL" clId="{7975F8F8-821C-4772-AC10-501CDE6779B6}" dt="2021-06-16T13:56:20.937" v="1744" actId="1076"/>
        <pc:sldMkLst>
          <pc:docMk/>
          <pc:sldMk cId="1287147475" sldId="449"/>
        </pc:sldMkLst>
        <pc:spChg chg="mod">
          <ac:chgData name="Gilbert, Andre-Anan" userId="9702a563-eab5-4d2a-ab37-425108274ca8" providerId="ADAL" clId="{7975F8F8-821C-4772-AC10-501CDE6779B6}" dt="2021-06-15T13:27:23.940" v="495" actId="20577"/>
          <ac:spMkLst>
            <pc:docMk/>
            <pc:sldMk cId="1287147475" sldId="449"/>
            <ac:spMk id="4" creationId="{00000000-0000-0000-0000-000000000000}"/>
          </ac:spMkLst>
        </pc:spChg>
        <pc:picChg chg="add mod">
          <ac:chgData name="Gilbert, Andre-Anan" userId="9702a563-eab5-4d2a-ab37-425108274ca8" providerId="ADAL" clId="{7975F8F8-821C-4772-AC10-501CDE6779B6}" dt="2021-06-16T13:56:20.937" v="1744" actId="1076"/>
          <ac:picMkLst>
            <pc:docMk/>
            <pc:sldMk cId="1287147475" sldId="449"/>
            <ac:picMk id="3" creationId="{C1E0909C-FE90-4849-BD03-588B611EA9ED}"/>
          </ac:picMkLst>
        </pc:picChg>
      </pc:sldChg>
      <pc:sldChg chg="add">
        <pc:chgData name="Gilbert, Andre-Anan" userId="9702a563-eab5-4d2a-ab37-425108274ca8" providerId="ADAL" clId="{7975F8F8-821C-4772-AC10-501CDE6779B6}" dt="2021-06-15T13:13:51.229" v="282"/>
        <pc:sldMkLst>
          <pc:docMk/>
          <pc:sldMk cId="813842916" sldId="450"/>
        </pc:sldMkLst>
      </pc:sldChg>
      <pc:sldChg chg="add del">
        <pc:chgData name="Gilbert, Andre-Anan" userId="9702a563-eab5-4d2a-ab37-425108274ca8" providerId="ADAL" clId="{7975F8F8-821C-4772-AC10-501CDE6779B6}" dt="2021-06-18T08:49:39.712" v="2937" actId="47"/>
        <pc:sldMkLst>
          <pc:docMk/>
          <pc:sldMk cId="4103154173" sldId="451"/>
        </pc:sldMkLst>
      </pc:sldChg>
      <pc:sldChg chg="add">
        <pc:chgData name="Gilbert, Andre-Anan" userId="9702a563-eab5-4d2a-ab37-425108274ca8" providerId="ADAL" clId="{7975F8F8-821C-4772-AC10-501CDE6779B6}" dt="2021-06-15T13:14:10.425" v="284"/>
        <pc:sldMkLst>
          <pc:docMk/>
          <pc:sldMk cId="20654166" sldId="452"/>
        </pc:sldMkLst>
      </pc:sldChg>
      <pc:sldChg chg="addSp delSp modSp add mod">
        <pc:chgData name="Gilbert, Andre-Anan" userId="9702a563-eab5-4d2a-ab37-425108274ca8" providerId="ADAL" clId="{7975F8F8-821C-4772-AC10-501CDE6779B6}" dt="2021-06-18T12:34:29.761" v="4690" actId="1076"/>
        <pc:sldMkLst>
          <pc:docMk/>
          <pc:sldMk cId="1588083430" sldId="453"/>
        </pc:sldMkLst>
        <pc:spChg chg="mod">
          <ac:chgData name="Gilbert, Andre-Anan" userId="9702a563-eab5-4d2a-ab37-425108274ca8" providerId="ADAL" clId="{7975F8F8-821C-4772-AC10-501CDE6779B6}" dt="2021-06-18T12:02:22.594" v="4288" actId="20577"/>
          <ac:spMkLst>
            <pc:docMk/>
            <pc:sldMk cId="1588083430" sldId="453"/>
            <ac:spMk id="4" creationId="{00000000-0000-0000-0000-000000000000}"/>
          </ac:spMkLst>
        </pc:spChg>
        <pc:spChg chg="del mod">
          <ac:chgData name="Gilbert, Andre-Anan" userId="9702a563-eab5-4d2a-ab37-425108274ca8" providerId="ADAL" clId="{7975F8F8-821C-4772-AC10-501CDE6779B6}" dt="2021-06-18T12:32:44.989" v="4678" actId="478"/>
          <ac:spMkLst>
            <pc:docMk/>
            <pc:sldMk cId="1588083430" sldId="453"/>
            <ac:spMk id="11" creationId="{00000000-0000-0000-0000-000000000000}"/>
          </ac:spMkLst>
        </pc:spChg>
        <pc:graphicFrameChg chg="add mod modGraphic">
          <ac:chgData name="Gilbert, Andre-Anan" userId="9702a563-eab5-4d2a-ab37-425108274ca8" providerId="ADAL" clId="{7975F8F8-821C-4772-AC10-501CDE6779B6}" dt="2021-06-18T12:34:29.761" v="4690" actId="1076"/>
          <ac:graphicFrameMkLst>
            <pc:docMk/>
            <pc:sldMk cId="1588083430" sldId="453"/>
            <ac:graphicFrameMk id="2" creationId="{98F3DD47-5E94-4B03-BB0E-CBD9727C4FBE}"/>
          </ac:graphicFrameMkLst>
        </pc:graphicFrameChg>
      </pc:sldChg>
      <pc:sldChg chg="addSp modSp add mod">
        <pc:chgData name="Gilbert, Andre-Anan" userId="9702a563-eab5-4d2a-ab37-425108274ca8" providerId="ADAL" clId="{7975F8F8-821C-4772-AC10-501CDE6779B6}" dt="2021-06-18T11:05:59.687" v="4265" actId="1076"/>
        <pc:sldMkLst>
          <pc:docMk/>
          <pc:sldMk cId="1358289845" sldId="454"/>
        </pc:sldMkLst>
        <pc:spChg chg="mod">
          <ac:chgData name="Gilbert, Andre-Anan" userId="9702a563-eab5-4d2a-ab37-425108274ca8" providerId="ADAL" clId="{7975F8F8-821C-4772-AC10-501CDE6779B6}" dt="2021-06-15T13:20:37.759" v="482" actId="20577"/>
          <ac:spMkLst>
            <pc:docMk/>
            <pc:sldMk cId="1358289845" sldId="454"/>
            <ac:spMk id="4" creationId="{00000000-0000-0000-0000-000000000000}"/>
          </ac:spMkLst>
        </pc:spChg>
        <pc:spChg chg="mod">
          <ac:chgData name="Gilbert, Andre-Anan" userId="9702a563-eab5-4d2a-ab37-425108274ca8" providerId="ADAL" clId="{7975F8F8-821C-4772-AC10-501CDE6779B6}" dt="2021-06-18T11:05:49.122" v="4264" actId="20577"/>
          <ac:spMkLst>
            <pc:docMk/>
            <pc:sldMk cId="1358289845" sldId="454"/>
            <ac:spMk id="11" creationId="{00000000-0000-0000-0000-000000000000}"/>
          </ac:spMkLst>
        </pc:spChg>
        <pc:picChg chg="add mod">
          <ac:chgData name="Gilbert, Andre-Anan" userId="9702a563-eab5-4d2a-ab37-425108274ca8" providerId="ADAL" clId="{7975F8F8-821C-4772-AC10-501CDE6779B6}" dt="2021-06-18T11:05:59.687" v="4265" actId="1076"/>
          <ac:picMkLst>
            <pc:docMk/>
            <pc:sldMk cId="1358289845" sldId="454"/>
            <ac:picMk id="3" creationId="{C773EC50-4830-433E-97E7-9E19D698E1AC}"/>
          </ac:picMkLst>
        </pc:picChg>
      </pc:sldChg>
      <pc:sldChg chg="addSp modSp mod">
        <pc:chgData name="Gilbert, Andre-Anan" userId="9702a563-eab5-4d2a-ab37-425108274ca8" providerId="ADAL" clId="{7975F8F8-821C-4772-AC10-501CDE6779B6}" dt="2021-06-16T15:22:47.333" v="2906" actId="20577"/>
        <pc:sldMkLst>
          <pc:docMk/>
          <pc:sldMk cId="3758971385" sldId="455"/>
        </pc:sldMkLst>
        <pc:spChg chg="mod">
          <ac:chgData name="Gilbert, Andre-Anan" userId="9702a563-eab5-4d2a-ab37-425108274ca8" providerId="ADAL" clId="{7975F8F8-821C-4772-AC10-501CDE6779B6}" dt="2021-06-15T14:00:14.604" v="1412" actId="20577"/>
          <ac:spMkLst>
            <pc:docMk/>
            <pc:sldMk cId="3758971385" sldId="455"/>
            <ac:spMk id="4" creationId="{00000000-0000-0000-0000-000000000000}"/>
          </ac:spMkLst>
        </pc:spChg>
        <pc:spChg chg="mod">
          <ac:chgData name="Gilbert, Andre-Anan" userId="9702a563-eab5-4d2a-ab37-425108274ca8" providerId="ADAL" clId="{7975F8F8-821C-4772-AC10-501CDE6779B6}" dt="2021-06-16T15:22:47.333" v="2906" actId="20577"/>
          <ac:spMkLst>
            <pc:docMk/>
            <pc:sldMk cId="3758971385" sldId="455"/>
            <ac:spMk id="11" creationId="{00000000-0000-0000-0000-000000000000}"/>
          </ac:spMkLst>
        </pc:spChg>
        <pc:picChg chg="add mod">
          <ac:chgData name="Gilbert, Andre-Anan" userId="9702a563-eab5-4d2a-ab37-425108274ca8" providerId="ADAL" clId="{7975F8F8-821C-4772-AC10-501CDE6779B6}" dt="2021-06-16T15:21:47.142" v="2865" actId="1076"/>
          <ac:picMkLst>
            <pc:docMk/>
            <pc:sldMk cId="3758971385" sldId="455"/>
            <ac:picMk id="3" creationId="{C453A092-1D9D-4A57-BADE-1B00ACCB32A2}"/>
          </ac:picMkLst>
        </pc:picChg>
      </pc:sldChg>
      <pc:sldChg chg="addSp delSp modSp mod">
        <pc:chgData name="Gilbert, Andre-Anan" userId="9702a563-eab5-4d2a-ab37-425108274ca8" providerId="ADAL" clId="{7975F8F8-821C-4772-AC10-501CDE6779B6}" dt="2021-06-16T15:23:32.068" v="2923" actId="20577"/>
        <pc:sldMkLst>
          <pc:docMk/>
          <pc:sldMk cId="3501809785" sldId="456"/>
        </pc:sldMkLst>
        <pc:spChg chg="add del">
          <ac:chgData name="Gilbert, Andre-Anan" userId="9702a563-eab5-4d2a-ab37-425108274ca8" providerId="ADAL" clId="{7975F8F8-821C-4772-AC10-501CDE6779B6}" dt="2021-06-15T13:56:22.546" v="1219"/>
          <ac:spMkLst>
            <pc:docMk/>
            <pc:sldMk cId="3501809785" sldId="456"/>
            <ac:spMk id="2" creationId="{EBE722A9-621E-4737-A816-4FF9FBE8B6D3}"/>
          </ac:spMkLst>
        </pc:spChg>
        <pc:spChg chg="mod">
          <ac:chgData name="Gilbert, Andre-Anan" userId="9702a563-eab5-4d2a-ab37-425108274ca8" providerId="ADAL" clId="{7975F8F8-821C-4772-AC10-501CDE6779B6}" dt="2021-06-15T13:53:25.168" v="1156" actId="20577"/>
          <ac:spMkLst>
            <pc:docMk/>
            <pc:sldMk cId="3501809785" sldId="456"/>
            <ac:spMk id="4" creationId="{00000000-0000-0000-0000-000000000000}"/>
          </ac:spMkLst>
        </pc:spChg>
        <pc:spChg chg="mod">
          <ac:chgData name="Gilbert, Andre-Anan" userId="9702a563-eab5-4d2a-ab37-425108274ca8" providerId="ADAL" clId="{7975F8F8-821C-4772-AC10-501CDE6779B6}" dt="2021-06-16T15:23:32.068" v="2923" actId="20577"/>
          <ac:spMkLst>
            <pc:docMk/>
            <pc:sldMk cId="3501809785" sldId="456"/>
            <ac:spMk id="11" creationId="{00000000-0000-0000-0000-000000000000}"/>
          </ac:spMkLst>
        </pc:spChg>
        <pc:picChg chg="add mod">
          <ac:chgData name="Gilbert, Andre-Anan" userId="9702a563-eab5-4d2a-ab37-425108274ca8" providerId="ADAL" clId="{7975F8F8-821C-4772-AC10-501CDE6779B6}" dt="2021-06-16T15:23:16.947" v="2909" actId="1076"/>
          <ac:picMkLst>
            <pc:docMk/>
            <pc:sldMk cId="3501809785" sldId="456"/>
            <ac:picMk id="3" creationId="{A74EE34C-1DC2-4275-96AE-D294C8F47A2D}"/>
          </ac:picMkLst>
        </pc:picChg>
      </pc:sldChg>
      <pc:sldChg chg="addSp modSp add mod">
        <pc:chgData name="Gilbert, Andre-Anan" userId="9702a563-eab5-4d2a-ab37-425108274ca8" providerId="ADAL" clId="{7975F8F8-821C-4772-AC10-501CDE6779B6}" dt="2021-06-18T08:49:28.778" v="2936" actId="1076"/>
        <pc:sldMkLst>
          <pc:docMk/>
          <pc:sldMk cId="1242600562" sldId="458"/>
        </pc:sldMkLst>
        <pc:spChg chg="mod">
          <ac:chgData name="Gilbert, Andre-Anan" userId="9702a563-eab5-4d2a-ab37-425108274ca8" providerId="ADAL" clId="{7975F8F8-821C-4772-AC10-501CDE6779B6}" dt="2021-06-16T15:17:27.572" v="2835" actId="20577"/>
          <ac:spMkLst>
            <pc:docMk/>
            <pc:sldMk cId="1242600562" sldId="458"/>
            <ac:spMk id="11" creationId="{00000000-0000-0000-0000-000000000000}"/>
          </ac:spMkLst>
        </pc:spChg>
        <pc:picChg chg="add mod">
          <ac:chgData name="Gilbert, Andre-Anan" userId="9702a563-eab5-4d2a-ab37-425108274ca8" providerId="ADAL" clId="{7975F8F8-821C-4772-AC10-501CDE6779B6}" dt="2021-06-18T08:49:28.778" v="2936" actId="1076"/>
          <ac:picMkLst>
            <pc:docMk/>
            <pc:sldMk cId="1242600562" sldId="458"/>
            <ac:picMk id="3" creationId="{73F7A360-5687-4BD4-AB04-FA82CB62764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a:p>
        </p:txBody>
      </p:sp>
      <p:sp>
        <p:nvSpPr>
          <p:cNvPr id="9" name="Slide Image Placeholder 8"/>
          <p:cNvSpPr>
            <a:spLocks noGrp="1" noRot="1" noChangeAspect="1"/>
          </p:cNvSpPr>
          <p:nvPr>
            <p:ph type="sldImg"/>
          </p:nvPr>
        </p:nvSpPr>
        <p:spPr>
          <a:xfrm>
            <a:off x="269875" y="665163"/>
            <a:ext cx="6257925" cy="3519487"/>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a:p>
        </p:txBody>
      </p:sp>
    </p:spTree>
    <p:extLst>
      <p:ext uri="{BB962C8B-B14F-4D97-AF65-F5344CB8AC3E}">
        <p14:creationId xmlns:p14="http://schemas.microsoft.com/office/powerpoint/2010/main" val="1278075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a:p>
        </p:txBody>
      </p:sp>
    </p:spTree>
    <p:extLst>
      <p:ext uri="{BB962C8B-B14F-4D97-AF65-F5344CB8AC3E}">
        <p14:creationId xmlns:p14="http://schemas.microsoft.com/office/powerpoint/2010/main" val="3621072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38</a:t>
            </a:fld>
            <a:endParaRPr lang="de-DE"/>
          </a:p>
        </p:txBody>
      </p:sp>
    </p:spTree>
    <p:extLst>
      <p:ext uri="{BB962C8B-B14F-4D97-AF65-F5344CB8AC3E}">
        <p14:creationId xmlns:p14="http://schemas.microsoft.com/office/powerpoint/2010/main" val="844668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41</a:t>
            </a:fld>
            <a:endParaRPr lang="de-DE"/>
          </a:p>
        </p:txBody>
      </p:sp>
    </p:spTree>
    <p:extLst>
      <p:ext uri="{BB962C8B-B14F-4D97-AF65-F5344CB8AC3E}">
        <p14:creationId xmlns:p14="http://schemas.microsoft.com/office/powerpoint/2010/main" val="1725153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45</a:t>
            </a:fld>
            <a:endParaRPr lang="de-DE"/>
          </a:p>
        </p:txBody>
      </p:sp>
      <p:sp>
        <p:nvSpPr>
          <p:cNvPr id="6" name="Slide Image Placeholder 5"/>
          <p:cNvSpPr>
            <a:spLocks noGrp="1" noRot="1" noChangeAspect="1"/>
          </p:cNvSpPr>
          <p:nvPr>
            <p:ph type="sldImg"/>
          </p:nvPr>
        </p:nvSpPr>
        <p:spPr>
          <a:xfrm>
            <a:off x="269875" y="665163"/>
            <a:ext cx="6257925" cy="3519487"/>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www.sap.com/corporate/de/legal/copyright.html"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germany/registration/contact.html" TargetMode="External"/><Relationship Id="rId9" Type="http://schemas.openxmlformats.org/officeDocument/2006/relationships/hyperlink" Target="https://twitter.com/sap"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19" name="Speaker"/>
          <p:cNvSpPr>
            <a:spLocks noGrp="1"/>
          </p:cNvSpPr>
          <p:nvPr userDrawn="1">
            <p:ph type="subTitle" idx="1" hasCustomPrompt="1"/>
          </p:nvPr>
        </p:nvSpPr>
        <p:spPr bwMode="black">
          <a:xfrm>
            <a:off x="288000" y="5130489"/>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3" name="Title"/>
          <p:cNvSpPr>
            <a:spLocks noGrp="1"/>
          </p:cNvSpPr>
          <p:nvPr>
            <p:ph type="title" hasCustomPrompt="1"/>
          </p:nvPr>
        </p:nvSpPr>
        <p:spPr>
          <a:xfrm>
            <a:off x="288000" y="4024430"/>
            <a:ext cx="11628000"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a:t>Click to insert title image or illustration</a:t>
            </a:r>
          </a:p>
        </p:txBody>
      </p:sp>
    </p:spTree>
    <p:extLst>
      <p:ext uri="{BB962C8B-B14F-4D97-AF65-F5344CB8AC3E}">
        <p14:creationId xmlns:p14="http://schemas.microsoft.com/office/powerpoint/2010/main" val="2452717617"/>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 blue">
    <p:bg>
      <p:bgPr>
        <a:solidFill>
          <a:srgbClr val="00195A"/>
        </a:solidFill>
        <a:effectLst/>
      </p:bgPr>
    </p:bg>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197318721"/>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rgbClr val="00195A"/>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3647991447"/>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11" name="SAP Logo" descr="SAP Logo" title="SAP Logo">
            <a:extLst>
              <a:ext uri="{FF2B5EF4-FFF2-40B4-BE49-F238E27FC236}">
                <a16:creationId xmlns:a16="http://schemas.microsoft.com/office/drawing/2014/main" id="{6F2859FE-B410-4A33-8F65-BF8D846379ED}"/>
              </a:ext>
            </a:extLst>
          </p:cNvPr>
          <p:cNvPicPr>
            <a:picLocks noChangeAspect="1"/>
          </p:cNvPicPr>
          <p:nvPr userDrawn="1"/>
        </p:nvPicPr>
        <p:blipFill>
          <a:blip r:embed="rId2"/>
          <a:stretch>
            <a:fillRect/>
          </a:stretch>
        </p:blipFill>
        <p:spPr>
          <a:xfrm>
            <a:off x="9950552" y="6217668"/>
            <a:ext cx="1963636" cy="360000"/>
          </a:xfrm>
          <a:prstGeom prst="rect">
            <a:avLst/>
          </a:prstGeom>
        </p:spPr>
      </p:pic>
    </p:spTree>
    <p:extLst>
      <p:ext uri="{BB962C8B-B14F-4D97-AF65-F5344CB8AC3E}">
        <p14:creationId xmlns:p14="http://schemas.microsoft.com/office/powerpoint/2010/main" val="1982410628"/>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7506" userDrawn="1">
          <p15:clr>
            <a:srgbClr val="FBAE40"/>
          </p15:clr>
        </p15:guide>
        <p15:guide id="7" orient="horz" pos="414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spTree>
    <p:extLst>
      <p:ext uri="{BB962C8B-B14F-4D97-AF65-F5344CB8AC3E}">
        <p14:creationId xmlns:p14="http://schemas.microsoft.com/office/powerpoint/2010/main" val="781090314"/>
      </p:ext>
    </p:extLst>
  </p:cSld>
  <p:clrMapOvr>
    <a:masterClrMapping/>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2020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pic>
        <p:nvPicPr>
          <p:cNvPr id="10" name="Linkedin icon with link">
            <a:hlinkClick r:id="rId5"/>
            <a:extLst>
              <a:ext uri="{FF2B5EF4-FFF2-40B4-BE49-F238E27FC236}">
                <a16:creationId xmlns:a16="http://schemas.microsoft.com/office/drawing/2014/main" id="{900114C7-C3C5-8C49-B878-831CB7B0D5D6}"/>
              </a:ext>
            </a:extLst>
          </p:cNvPr>
          <p:cNvPicPr>
            <a:picLocks noChangeAspect="1"/>
          </p:cNvPicPr>
          <p:nvPr userDrawn="1"/>
        </p:nvPicPr>
        <p:blipFill>
          <a:blip r:embed="rId6"/>
          <a:srcRect/>
          <a:stretch/>
        </p:blipFill>
        <p:spPr>
          <a:xfrm>
            <a:off x="2257487" y="1749959"/>
            <a:ext cx="361809" cy="361809"/>
          </a:xfrm>
          <a:prstGeom prst="rect">
            <a:avLst/>
          </a:prstGeom>
        </p:spPr>
      </p:pic>
      <p:pic>
        <p:nvPicPr>
          <p:cNvPr id="11" name="YouTube icon with link">
            <a:hlinkClick r:id="rId7"/>
            <a:extLst>
              <a:ext uri="{FF2B5EF4-FFF2-40B4-BE49-F238E27FC236}">
                <a16:creationId xmlns:a16="http://schemas.microsoft.com/office/drawing/2014/main" id="{91FA3574-14E3-394F-B1DA-DE2ADF8DA49C}"/>
              </a:ext>
            </a:extLst>
          </p:cNvPr>
          <p:cNvPicPr>
            <a:picLocks noChangeAspect="1"/>
          </p:cNvPicPr>
          <p:nvPr userDrawn="1"/>
        </p:nvPicPr>
        <p:blipFill>
          <a:blip r:embed="rId8"/>
          <a:srcRect/>
          <a:stretch/>
        </p:blipFill>
        <p:spPr>
          <a:xfrm>
            <a:off x="1666951" y="1749063"/>
            <a:ext cx="363600" cy="363600"/>
          </a:xfrm>
          <a:prstGeom prst="rect">
            <a:avLst/>
          </a:prstGeom>
        </p:spPr>
      </p:pic>
      <p:pic>
        <p:nvPicPr>
          <p:cNvPr id="12" name="Twitter icon with link">
            <a:hlinkClick r:id="rId9" tooltip="https://twitter.com/sap"/>
            <a:extLst>
              <a:ext uri="{FF2B5EF4-FFF2-40B4-BE49-F238E27FC236}">
                <a16:creationId xmlns:a16="http://schemas.microsoft.com/office/drawing/2014/main" id="{8DDAED38-57B9-2249-939D-D659980AE757}"/>
              </a:ext>
            </a:extLst>
          </p:cNvPr>
          <p:cNvPicPr>
            <a:picLocks noChangeAspect="1"/>
          </p:cNvPicPr>
          <p:nvPr userDrawn="1"/>
        </p:nvPicPr>
        <p:blipFill>
          <a:blip r:embed="rId10"/>
          <a:srcRect/>
          <a:stretch/>
        </p:blipFill>
        <p:spPr>
          <a:xfrm>
            <a:off x="1078206" y="1749959"/>
            <a:ext cx="361809" cy="361809"/>
          </a:xfrm>
          <a:prstGeom prst="rect">
            <a:avLst/>
          </a:prstGeom>
        </p:spPr>
      </p:pic>
      <p:pic>
        <p:nvPicPr>
          <p:cNvPr id="17" name="Facebook icon with link">
            <a:hlinkClick r:id="rId11"/>
            <a:extLst>
              <a:ext uri="{FF2B5EF4-FFF2-40B4-BE49-F238E27FC236}">
                <a16:creationId xmlns:a16="http://schemas.microsoft.com/office/drawing/2014/main" id="{0C30C213-BD8C-2E40-931D-3843268E4FE5}"/>
              </a:ext>
            </a:extLst>
          </p:cNvPr>
          <p:cNvPicPr>
            <a:picLocks noChangeAspect="1"/>
          </p:cNvPicPr>
          <p:nvPr userDrawn="1"/>
        </p:nvPicPr>
        <p:blipFill>
          <a:blip r:embed="rId12"/>
          <a:srcRect/>
          <a:stretch/>
        </p:blipFill>
        <p:spPr>
          <a:xfrm>
            <a:off x="487670" y="1749063"/>
            <a:ext cx="363600" cy="363600"/>
          </a:xfrm>
          <a:prstGeom prst="rect">
            <a:avLst/>
          </a:prstGeom>
        </p:spPr>
      </p:pic>
    </p:spTree>
    <p:extLst>
      <p:ext uri="{BB962C8B-B14F-4D97-AF65-F5344CB8AC3E}">
        <p14:creationId xmlns:p14="http://schemas.microsoft.com/office/powerpoint/2010/main" val="4519251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2020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3"/>
              </a:rPr>
              <a:t>www.sap.com/corporate/de/legal/copyright.html</a:t>
            </a:r>
            <a:r>
              <a:rPr lang="de-DE" sz="800" kern="1200" noProof="0">
                <a:solidFill>
                  <a:schemeClr val="tx1"/>
                </a:solidFill>
                <a:effectLst/>
                <a:latin typeface="Arial"/>
                <a:ea typeface="+mn-ea"/>
                <a:cs typeface="+mn-cs"/>
              </a:rPr>
              <a:t>.</a:t>
            </a:r>
          </a:p>
        </p:txBody>
      </p:sp>
      <p:sp>
        <p:nvSpPr>
          <p:cNvPr id="16"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pic>
        <p:nvPicPr>
          <p:cNvPr id="10" name="Linkedin icon with link">
            <a:hlinkClick r:id="rId5"/>
            <a:extLst>
              <a:ext uri="{FF2B5EF4-FFF2-40B4-BE49-F238E27FC236}">
                <a16:creationId xmlns:a16="http://schemas.microsoft.com/office/drawing/2014/main" id="{C605E06B-6A8F-534A-9087-7626E8D0C1C4}"/>
              </a:ext>
            </a:extLst>
          </p:cNvPr>
          <p:cNvPicPr>
            <a:picLocks noChangeAspect="1"/>
          </p:cNvPicPr>
          <p:nvPr userDrawn="1"/>
        </p:nvPicPr>
        <p:blipFill>
          <a:blip r:embed="rId6"/>
          <a:srcRect/>
          <a:stretch/>
        </p:blipFill>
        <p:spPr>
          <a:xfrm>
            <a:off x="2257487" y="1749959"/>
            <a:ext cx="361809" cy="361809"/>
          </a:xfrm>
          <a:prstGeom prst="rect">
            <a:avLst/>
          </a:prstGeom>
        </p:spPr>
      </p:pic>
      <p:pic>
        <p:nvPicPr>
          <p:cNvPr id="11" name="YouTube icon with link">
            <a:hlinkClick r:id="rId7"/>
            <a:extLst>
              <a:ext uri="{FF2B5EF4-FFF2-40B4-BE49-F238E27FC236}">
                <a16:creationId xmlns:a16="http://schemas.microsoft.com/office/drawing/2014/main" id="{CD517ED8-3F22-504E-83B3-619F9637D799}"/>
              </a:ext>
            </a:extLst>
          </p:cNvPr>
          <p:cNvPicPr>
            <a:picLocks noChangeAspect="1"/>
          </p:cNvPicPr>
          <p:nvPr userDrawn="1"/>
        </p:nvPicPr>
        <p:blipFill>
          <a:blip r:embed="rId8"/>
          <a:srcRect/>
          <a:stretch/>
        </p:blipFill>
        <p:spPr>
          <a:xfrm>
            <a:off x="1666951" y="1749063"/>
            <a:ext cx="363600" cy="363600"/>
          </a:xfrm>
          <a:prstGeom prst="rect">
            <a:avLst/>
          </a:prstGeom>
        </p:spPr>
      </p:pic>
      <p:pic>
        <p:nvPicPr>
          <p:cNvPr id="17" name="Twitter icon with link">
            <a:hlinkClick r:id="rId9" tooltip="https://twitter.com/sap"/>
            <a:extLst>
              <a:ext uri="{FF2B5EF4-FFF2-40B4-BE49-F238E27FC236}">
                <a16:creationId xmlns:a16="http://schemas.microsoft.com/office/drawing/2014/main" id="{848B9344-7392-E54F-A296-7BBEF5EAB1E5}"/>
              </a:ext>
            </a:extLst>
          </p:cNvPr>
          <p:cNvPicPr>
            <a:picLocks noChangeAspect="1"/>
          </p:cNvPicPr>
          <p:nvPr userDrawn="1"/>
        </p:nvPicPr>
        <p:blipFill>
          <a:blip r:embed="rId10"/>
          <a:srcRect/>
          <a:stretch/>
        </p:blipFill>
        <p:spPr>
          <a:xfrm>
            <a:off x="1078206" y="1749959"/>
            <a:ext cx="361809" cy="361809"/>
          </a:xfrm>
          <a:prstGeom prst="rect">
            <a:avLst/>
          </a:prstGeom>
        </p:spPr>
      </p:pic>
      <p:pic>
        <p:nvPicPr>
          <p:cNvPr id="18" name="Facebook icon with link">
            <a:hlinkClick r:id="rId11"/>
            <a:extLst>
              <a:ext uri="{FF2B5EF4-FFF2-40B4-BE49-F238E27FC236}">
                <a16:creationId xmlns:a16="http://schemas.microsoft.com/office/drawing/2014/main" id="{AD0E3266-AFDB-2B4B-AA99-7D811F32F40E}"/>
              </a:ext>
            </a:extLst>
          </p:cNvPr>
          <p:cNvPicPr>
            <a:picLocks noChangeAspect="1"/>
          </p:cNvPicPr>
          <p:nvPr userDrawn="1"/>
        </p:nvPicPr>
        <p:blipFill>
          <a:blip r:embed="rId12"/>
          <a:srcRect/>
          <a:stretch/>
        </p:blipFill>
        <p:spPr>
          <a:xfrm>
            <a:off x="487670" y="1749063"/>
            <a:ext cx="363600" cy="363600"/>
          </a:xfrm>
          <a:prstGeom prst="rect">
            <a:avLst/>
          </a:prstGeom>
        </p:spPr>
      </p:pic>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4109527874"/>
      </p:ext>
    </p:extLst>
  </p:cSld>
  <p:clrMapOvr>
    <a:masterClrMapping/>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00898527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rgbClr val="00195A"/>
        </a:solidFill>
        <a:effectLst/>
      </p:bgPr>
    </p:bg>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921891469"/>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2020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8" r:id="rId8"/>
    <p:sldLayoutId id="2147483774" r:id="rId9"/>
    <p:sldLayoutId id="2147483779" r:id="rId10"/>
    <p:sldLayoutId id="2147483745" r:id="rId11"/>
    <p:sldLayoutId id="2147483760" r:id="rId12"/>
    <p:sldLayoutId id="2147483768" r:id="rId13"/>
    <p:sldLayoutId id="2147483769" r:id="rId14"/>
    <p:sldLayoutId id="2147483770" r:id="rId15"/>
    <p:sldLayoutId id="2147483744" r:id="rId16"/>
    <p:sldLayoutId id="2147483780" r:id="rId17"/>
    <p:sldLayoutId id="2147483757" r:id="rId18"/>
    <p:sldLayoutId id="2147483748" r:id="rId19"/>
    <p:sldLayoutId id="2147483771" r:id="rId20"/>
    <p:sldLayoutId id="2147483763" r:id="rId21"/>
    <p:sldLayoutId id="2147483751" r:id="rId22"/>
    <p:sldLayoutId id="2147483756" r:id="rId23"/>
    <p:sldLayoutId id="2147483740" r:id="rId24"/>
    <p:sldLayoutId id="2147483754" r:id="rId25"/>
    <p:sldLayoutId id="2147483755"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peaker"/>
          <p:cNvSpPr>
            <a:spLocks noGrp="1"/>
          </p:cNvSpPr>
          <p:nvPr>
            <p:ph type="subTitle" idx="1"/>
          </p:nvPr>
        </p:nvSpPr>
        <p:spPr/>
        <p:txBody>
          <a:bodyPr/>
          <a:lstStyle/>
          <a:p>
            <a:r>
              <a:rPr lang="en-US"/>
              <a:t>André Gilbert und Valentin Müller, SAP</a:t>
            </a:r>
          </a:p>
          <a:p>
            <a:pPr lvl="0"/>
            <a:r>
              <a:rPr lang="en-US" err="1"/>
              <a:t>Juni</a:t>
            </a:r>
            <a:r>
              <a:rPr lang="en-US"/>
              <a:t> 30, 2021</a:t>
            </a:r>
          </a:p>
        </p:txBody>
      </p:sp>
      <p:sp>
        <p:nvSpPr>
          <p:cNvPr id="4" name="Title"/>
          <p:cNvSpPr>
            <a:spLocks noGrp="1"/>
          </p:cNvSpPr>
          <p:nvPr>
            <p:ph type="title"/>
          </p:nvPr>
        </p:nvSpPr>
        <p:spPr/>
        <p:txBody>
          <a:bodyPr/>
          <a:lstStyle/>
          <a:p>
            <a:r>
              <a:rPr lang="en-US" err="1"/>
              <a:t>Graphen</a:t>
            </a:r>
            <a:br>
              <a:rPr lang="en-US"/>
            </a:br>
            <a:r>
              <a:rPr lang="en-US">
                <a:solidFill>
                  <a:schemeClr val="accent1"/>
                </a:solidFill>
              </a:rPr>
              <a:t>Dijkstra-</a:t>
            </a:r>
            <a:r>
              <a:rPr lang="en-US" err="1">
                <a:solidFill>
                  <a:schemeClr val="accent1"/>
                </a:solidFill>
              </a:rPr>
              <a:t>Algorithmus</a:t>
            </a:r>
            <a:endParaRPr lang="de-DE">
              <a:solidFill>
                <a:schemeClr val="accent1"/>
              </a:solidFill>
            </a:endParaRPr>
          </a:p>
        </p:txBody>
      </p:sp>
      <p:pic>
        <p:nvPicPr>
          <p:cNvPr id="5" name="Pictogram"/>
          <p:cNvPicPr>
            <a:picLocks noGrp="1" noChangeAspect="1"/>
          </p:cNvPicPr>
          <p:nvPr>
            <p:ph type="pic" sz="quarter" idx="16"/>
          </p:nvPr>
        </p:nvPicPr>
        <p:blipFill>
          <a:blip r:embed="rId2"/>
          <a:srcRect/>
          <a:stretch/>
        </p:blipFill>
        <p:spPr bwMode="invGray">
          <a:xfrm>
            <a:off x="6954855" y="963000"/>
            <a:ext cx="4932000" cy="4932000"/>
          </a:xfrm>
        </p:spPr>
      </p:pic>
    </p:spTree>
    <p:extLst>
      <p:ext uri="{BB962C8B-B14F-4D97-AF65-F5344CB8AC3E}">
        <p14:creationId xmlns:p14="http://schemas.microsoft.com/office/powerpoint/2010/main" val="178674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Edges des Graph </a:t>
            </a:r>
            <a:r>
              <a:rPr lang="en-US" err="1"/>
              <a:t>dürfen</a:t>
            </a:r>
            <a:r>
              <a:rPr lang="en-US"/>
              <a:t> </a:t>
            </a:r>
            <a:r>
              <a:rPr lang="en-US" err="1"/>
              <a:t>keine</a:t>
            </a:r>
            <a:r>
              <a:rPr lang="en-US"/>
              <a:t> negative Weights </a:t>
            </a:r>
            <a:br>
              <a:rPr lang="en-US"/>
            </a:br>
            <a:r>
              <a:rPr lang="en-US" err="1"/>
              <a:t>bzw</a:t>
            </a:r>
            <a:r>
              <a:rPr lang="en-US"/>
              <a:t>. </a:t>
            </a:r>
            <a:r>
              <a:rPr lang="en-US" err="1"/>
              <a:t>Pfadkosten</a:t>
            </a:r>
            <a:r>
              <a:rPr lang="en-US"/>
              <a:t> </a:t>
            </a:r>
            <a:r>
              <a:rPr lang="en-US" err="1"/>
              <a:t>haben</a:t>
            </a:r>
            <a:endParaRPr lang="en-US"/>
          </a:p>
          <a:p>
            <a:pPr lvl="1"/>
            <a:r>
              <a:rPr lang="en-US"/>
              <a:t>Vertex </a:t>
            </a:r>
            <a:r>
              <a:rPr lang="en-US" err="1"/>
              <a:t>besucht</a:t>
            </a:r>
            <a:r>
              <a:rPr lang="en-US"/>
              <a:t> </a:t>
            </a:r>
            <a:r>
              <a:rPr lang="en-US">
                <a:sym typeface="Wingdings" panose="05000000000000000000" pitchFamily="2" charset="2"/>
              </a:rPr>
              <a:t> </a:t>
            </a:r>
            <a:r>
              <a:rPr lang="en-US" err="1">
                <a:sym typeface="Wingdings" panose="05000000000000000000" pitchFamily="2" charset="2"/>
              </a:rPr>
              <a:t>Optimale</a:t>
            </a:r>
            <a:r>
              <a:rPr lang="en-US">
                <a:sym typeface="Wingdings" panose="05000000000000000000" pitchFamily="2" charset="2"/>
              </a:rPr>
              <a:t> </a:t>
            </a:r>
            <a:r>
              <a:rPr lang="en-US" err="1">
                <a:sym typeface="Wingdings" panose="05000000000000000000" pitchFamily="2" charset="2"/>
              </a:rPr>
              <a:t>Distanz</a:t>
            </a:r>
            <a:r>
              <a:rPr lang="en-US">
                <a:sym typeface="Wingdings" panose="05000000000000000000" pitchFamily="2" charset="2"/>
              </a:rPr>
              <a:t> </a:t>
            </a:r>
            <a:r>
              <a:rPr lang="en-US" err="1">
                <a:sym typeface="Wingdings" panose="05000000000000000000" pitchFamily="2" charset="2"/>
              </a:rPr>
              <a:t>bzw</a:t>
            </a:r>
            <a:r>
              <a:rPr lang="en-US">
                <a:sym typeface="Wingdings" panose="05000000000000000000" pitchFamily="2" charset="2"/>
              </a:rPr>
              <a:t>. </a:t>
            </a:r>
            <a:r>
              <a:rPr lang="en-US" err="1">
                <a:sym typeface="Wingdings" panose="05000000000000000000" pitchFamily="2" charset="2"/>
              </a:rPr>
              <a:t>Pfadkosten</a:t>
            </a:r>
            <a:r>
              <a:rPr lang="en-US">
                <a:sym typeface="Wingdings" panose="05000000000000000000" pitchFamily="2" charset="2"/>
              </a:rPr>
              <a:t> </a:t>
            </a:r>
            <a:br>
              <a:rPr lang="en-US">
                <a:sym typeface="Wingdings" panose="05000000000000000000" pitchFamily="2" charset="2"/>
              </a:rPr>
            </a:br>
            <a:r>
              <a:rPr lang="en-US" err="1">
                <a:sym typeface="Wingdings" panose="05000000000000000000" pitchFamily="2" charset="2"/>
              </a:rPr>
              <a:t>erreicht</a:t>
            </a:r>
            <a:endParaRPr lang="en-US">
              <a:sym typeface="Wingdings" panose="05000000000000000000" pitchFamily="2" charset="2"/>
            </a:endParaRPr>
          </a:p>
          <a:p>
            <a:pPr lvl="1"/>
            <a:r>
              <a:rPr lang="en-US" err="1">
                <a:sym typeface="Wingdings" panose="05000000000000000000" pitchFamily="2" charset="2"/>
              </a:rPr>
              <a:t>Ermöglicht</a:t>
            </a:r>
            <a:r>
              <a:rPr lang="en-US">
                <a:sym typeface="Wingdings" panose="05000000000000000000" pitchFamily="2" charset="2"/>
              </a:rPr>
              <a:t> greedy-</a:t>
            </a:r>
            <a:r>
              <a:rPr lang="en-US" err="1">
                <a:sym typeface="Wingdings" panose="05000000000000000000" pitchFamily="2" charset="2"/>
              </a:rPr>
              <a:t>Funktionsweise</a:t>
            </a:r>
            <a:r>
              <a:rPr lang="en-US">
                <a:sym typeface="Wingdings" panose="05000000000000000000" pitchFamily="2" charset="2"/>
              </a:rPr>
              <a:t> (Wahl des </a:t>
            </a:r>
            <a:br>
              <a:rPr lang="en-US">
                <a:sym typeface="Wingdings" panose="05000000000000000000" pitchFamily="2" charset="2"/>
              </a:rPr>
            </a:br>
            <a:r>
              <a:rPr lang="en-US">
                <a:sym typeface="Wingdings" panose="05000000000000000000" pitchFamily="2" charset="2"/>
              </a:rPr>
              <a:t>“Next Most Promising Vertex”) des </a:t>
            </a:r>
            <a:r>
              <a:rPr lang="en-US" err="1">
                <a:sym typeface="Wingdings" panose="05000000000000000000" pitchFamily="2" charset="2"/>
              </a:rPr>
              <a:t>Algorithmus</a:t>
            </a:r>
            <a:endParaRPr lang="en-US">
              <a:sym typeface="Wingdings" panose="05000000000000000000" pitchFamily="2" charset="2"/>
            </a:endParaRPr>
          </a:p>
          <a:p>
            <a:pPr lvl="1"/>
            <a:r>
              <a:rPr lang="en-US" err="1">
                <a:sym typeface="Wingdings" panose="05000000000000000000" pitchFamily="2" charset="2"/>
              </a:rPr>
              <a:t>Funktioniert</a:t>
            </a:r>
            <a:r>
              <a:rPr lang="en-US">
                <a:sym typeface="Wingdings" panose="05000000000000000000" pitchFamily="2" charset="2"/>
              </a:rPr>
              <a:t> </a:t>
            </a:r>
            <a:r>
              <a:rPr lang="en-US" err="1">
                <a:sym typeface="Wingdings" panose="05000000000000000000" pitchFamily="2" charset="2"/>
              </a:rPr>
              <a:t>für</a:t>
            </a:r>
            <a:r>
              <a:rPr lang="en-US">
                <a:sym typeface="Wingdings" panose="05000000000000000000" pitchFamily="2" charset="2"/>
              </a:rPr>
              <a:t> directed und undirected Graphs</a:t>
            </a:r>
          </a:p>
        </p:txBody>
      </p:sp>
      <p:sp>
        <p:nvSpPr>
          <p:cNvPr id="4" name="Title"/>
          <p:cNvSpPr>
            <a:spLocks noGrp="1"/>
          </p:cNvSpPr>
          <p:nvPr>
            <p:ph type="title"/>
          </p:nvPr>
        </p:nvSpPr>
        <p:spPr>
          <a:xfrm>
            <a:off x="504001" y="504000"/>
            <a:ext cx="11186476" cy="677108"/>
          </a:xfrm>
        </p:spPr>
        <p:txBody>
          <a:bodyPr/>
          <a:lstStyle/>
          <a:p>
            <a:r>
              <a:rPr lang="en-US"/>
              <a:t>Dijkstra’s Shortest Path Algorithm</a:t>
            </a:r>
            <a:br>
              <a:rPr lang="en-US"/>
            </a:br>
            <a:r>
              <a:rPr lang="en-US" sz="2000" b="0" err="1">
                <a:solidFill>
                  <a:schemeClr val="accent1"/>
                </a:solidFill>
              </a:rPr>
              <a:t>Voraussetzungen</a:t>
            </a:r>
            <a:endParaRPr lang="en-US" sz="2000" b="0">
              <a:solidFill>
                <a:schemeClr val="accent1"/>
              </a:solidFill>
            </a:endParaRPr>
          </a:p>
        </p:txBody>
      </p:sp>
      <p:pic>
        <p:nvPicPr>
          <p:cNvPr id="3" name="Picture 2">
            <a:extLst>
              <a:ext uri="{FF2B5EF4-FFF2-40B4-BE49-F238E27FC236}">
                <a16:creationId xmlns:a16="http://schemas.microsoft.com/office/drawing/2014/main" id="{C1E0909C-FE90-4849-BD03-588B611EA9ED}"/>
              </a:ext>
            </a:extLst>
          </p:cNvPr>
          <p:cNvPicPr>
            <a:picLocks noChangeAspect="1"/>
          </p:cNvPicPr>
          <p:nvPr/>
        </p:nvPicPr>
        <p:blipFill>
          <a:blip r:embed="rId2"/>
          <a:stretch>
            <a:fillRect/>
          </a:stretch>
        </p:blipFill>
        <p:spPr>
          <a:xfrm>
            <a:off x="8538838" y="1853181"/>
            <a:ext cx="3151638" cy="3151638"/>
          </a:xfrm>
          <a:prstGeom prst="rect">
            <a:avLst/>
          </a:prstGeom>
        </p:spPr>
      </p:pic>
    </p:spTree>
    <p:extLst>
      <p:ext uri="{BB962C8B-B14F-4D97-AF65-F5344CB8AC3E}">
        <p14:creationId xmlns:p14="http://schemas.microsoft.com/office/powerpoint/2010/main" val="1287147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tretch>
            <a:fillRect/>
          </a:stretch>
        </p:blipFill>
        <p:spPr>
          <a:xfrm>
            <a:off x="3766373" y="1619250"/>
            <a:ext cx="4659255" cy="4716463"/>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727985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929857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1998251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2656973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1095346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1745595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155406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1888096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3220723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p:txBody>
          <a:bodyPr>
            <a:normAutofit lnSpcReduction="10000"/>
          </a:bodyPr>
          <a:lstStyle/>
          <a:p>
            <a:r>
              <a:rPr lang="en-US" err="1"/>
              <a:t>Anwendungsmöglichkeiten</a:t>
            </a:r>
            <a:endParaRPr lang="en-US"/>
          </a:p>
          <a:p>
            <a:pPr lvl="1"/>
            <a:r>
              <a:rPr lang="en-US"/>
              <a:t>Netzwerke</a:t>
            </a:r>
          </a:p>
          <a:p>
            <a:pPr lvl="1"/>
            <a:r>
              <a:rPr lang="en-US"/>
              <a:t>Navigation</a:t>
            </a:r>
          </a:p>
          <a:p>
            <a:r>
              <a:rPr lang="en-US"/>
              <a:t>Dijkstra’s Shortest Path Algorithm</a:t>
            </a:r>
          </a:p>
          <a:p>
            <a:pPr lvl="1"/>
            <a:r>
              <a:rPr lang="en-US" err="1"/>
              <a:t>Graphen</a:t>
            </a:r>
            <a:endParaRPr lang="en-US"/>
          </a:p>
          <a:p>
            <a:pPr lvl="1"/>
            <a:r>
              <a:rPr lang="en-US" err="1"/>
              <a:t>Voraussetzungen</a:t>
            </a:r>
            <a:endParaRPr lang="en-US"/>
          </a:p>
          <a:p>
            <a:pPr lvl="1"/>
            <a:r>
              <a:rPr lang="en-US" err="1"/>
              <a:t>Algorithmus</a:t>
            </a:r>
            <a:endParaRPr lang="en-US"/>
          </a:p>
          <a:p>
            <a:pPr lvl="1"/>
            <a:r>
              <a:rPr lang="en-US" err="1"/>
              <a:t>Komplexität</a:t>
            </a:r>
            <a:endParaRPr lang="en-US"/>
          </a:p>
          <a:p>
            <a:r>
              <a:rPr lang="en-US" err="1"/>
              <a:t>Erweiterung</a:t>
            </a:r>
            <a:r>
              <a:rPr lang="en-US"/>
              <a:t> von Dijkstra’s Algorithm</a:t>
            </a:r>
          </a:p>
          <a:p>
            <a:pPr lvl="1"/>
            <a:r>
              <a:rPr lang="en-US"/>
              <a:t>A* Search</a:t>
            </a:r>
          </a:p>
          <a:p>
            <a:r>
              <a:rPr lang="en-US"/>
              <a:t>Demonstration</a:t>
            </a:r>
          </a:p>
        </p:txBody>
      </p:sp>
      <p:sp>
        <p:nvSpPr>
          <p:cNvPr id="2" name="Agenda"/>
          <p:cNvSpPr>
            <a:spLocks noGrp="1"/>
          </p:cNvSpPr>
          <p:nvPr>
            <p:ph type="title"/>
          </p:nvPr>
        </p:nvSpPr>
        <p:spPr/>
        <p:txBody>
          <a:bodyPr/>
          <a:lstStyle/>
          <a:p>
            <a:r>
              <a:rPr lang="en-US"/>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1259231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3365727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841368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403055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1348931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62620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3191884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3210935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231340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3321346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err="1"/>
              <a:t>Anwendungs</a:t>
            </a:r>
            <a:r>
              <a:rPr lang="en-US" err="1">
                <a:solidFill>
                  <a:schemeClr val="accent1"/>
                </a:solidFill>
              </a:rPr>
              <a:t>möglichkeiten</a:t>
            </a:r>
            <a:endParaRPr lang="en-US">
              <a:solidFill>
                <a:schemeClr val="accent1"/>
              </a:solidFill>
            </a:endParaRPr>
          </a:p>
        </p:txBody>
      </p:sp>
    </p:spTree>
    <p:extLst>
      <p:ext uri="{BB962C8B-B14F-4D97-AF65-F5344CB8AC3E}">
        <p14:creationId xmlns:p14="http://schemas.microsoft.com/office/powerpoint/2010/main" val="799205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626175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3680548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1284827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3317122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1045830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2704070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B088E9F-87BE-4F0C-8998-2D20EEC144C2}"/>
              </a:ext>
            </a:extLst>
          </p:cNvPr>
          <p:cNvPicPr>
            <a:picLocks noGrp="1" noChangeAspect="1"/>
          </p:cNvPicPr>
          <p:nvPr>
            <p:ph idx="1"/>
          </p:nvPr>
        </p:nvPicPr>
        <p:blipFill>
          <a:blip r:embed="rId2"/>
          <a:srcRect/>
          <a:stretch/>
        </p:blipFill>
        <p:spPr>
          <a:xfrm>
            <a:off x="3766373" y="1619250"/>
            <a:ext cx="4659255" cy="4716462"/>
          </a:xfrm>
        </p:spPr>
      </p:pic>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spTree>
    <p:extLst>
      <p:ext uri="{BB962C8B-B14F-4D97-AF65-F5344CB8AC3E}">
        <p14:creationId xmlns:p14="http://schemas.microsoft.com/office/powerpoint/2010/main" val="684458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504001" y="504000"/>
            <a:ext cx="11186476" cy="677108"/>
          </a:xfrm>
        </p:spPr>
        <p:txBody>
          <a:bodyPr/>
          <a:lstStyle/>
          <a:p>
            <a:r>
              <a:rPr lang="en-US"/>
              <a:t>Dijkstra’s Shortest Path Algorithm</a:t>
            </a:r>
            <a:br>
              <a:rPr lang="en-US"/>
            </a:br>
            <a:r>
              <a:rPr lang="en-US" sz="2000" b="0" err="1">
                <a:solidFill>
                  <a:schemeClr val="accent1"/>
                </a:solidFill>
              </a:rPr>
              <a:t>Komplexität</a:t>
            </a:r>
            <a:endParaRPr lang="en-US" sz="2000" b="0"/>
          </a:p>
        </p:txBody>
      </p:sp>
      <mc:AlternateContent xmlns:mc="http://schemas.openxmlformats.org/markup-compatibility/2006">
        <mc:Choice xmlns:a14="http://schemas.microsoft.com/office/drawing/2010/main" Requires="a14">
          <p:graphicFrame>
            <p:nvGraphicFramePr>
              <p:cNvPr id="2" name="Table 2">
                <a:extLst>
                  <a:ext uri="{FF2B5EF4-FFF2-40B4-BE49-F238E27FC236}">
                    <a16:creationId xmlns:a16="http://schemas.microsoft.com/office/drawing/2014/main" id="{98F3DD47-5E94-4B03-BB0E-CBD9727C4FBE}"/>
                  </a:ext>
                </a:extLst>
              </p:cNvPr>
              <p:cNvGraphicFramePr>
                <a:graphicFrameLocks noGrp="1"/>
              </p:cNvGraphicFramePr>
              <p:nvPr>
                <p:extLst>
                  <p:ext uri="{D42A27DB-BD31-4B8C-83A1-F6EECF244321}">
                    <p14:modId xmlns:p14="http://schemas.microsoft.com/office/powerpoint/2010/main" val="1974201072"/>
                  </p:ext>
                </p:extLst>
              </p:nvPr>
            </p:nvGraphicFramePr>
            <p:xfrm>
              <a:off x="1383544" y="2244988"/>
              <a:ext cx="9427389" cy="2868442"/>
            </p:xfrm>
            <a:graphic>
              <a:graphicData uri="http://schemas.openxmlformats.org/drawingml/2006/table">
                <a:tbl>
                  <a:tblPr firstRow="1" bandRow="1">
                    <a:tableStyleId>{2D5ABB26-0587-4C30-8999-92F81FD0307C}</a:tableStyleId>
                  </a:tblPr>
                  <a:tblGrid>
                    <a:gridCol w="3142463">
                      <a:extLst>
                        <a:ext uri="{9D8B030D-6E8A-4147-A177-3AD203B41FA5}">
                          <a16:colId xmlns:a16="http://schemas.microsoft.com/office/drawing/2014/main" val="2787360190"/>
                        </a:ext>
                      </a:extLst>
                    </a:gridCol>
                    <a:gridCol w="3142463">
                      <a:extLst>
                        <a:ext uri="{9D8B030D-6E8A-4147-A177-3AD203B41FA5}">
                          <a16:colId xmlns:a16="http://schemas.microsoft.com/office/drawing/2014/main" val="3929275471"/>
                        </a:ext>
                      </a:extLst>
                    </a:gridCol>
                    <a:gridCol w="3142463">
                      <a:extLst>
                        <a:ext uri="{9D8B030D-6E8A-4147-A177-3AD203B41FA5}">
                          <a16:colId xmlns:a16="http://schemas.microsoft.com/office/drawing/2014/main" val="2715026547"/>
                        </a:ext>
                      </a:extLst>
                    </a:gridCol>
                  </a:tblGrid>
                  <a:tr h="565795">
                    <a:tc>
                      <a:txBody>
                        <a:bodyPr/>
                        <a:lstStyle/>
                        <a:p>
                          <a:r>
                            <a:rPr lang="en-US">
                              <a:solidFill>
                                <a:schemeClr val="accent1"/>
                              </a:solidFill>
                            </a:rPr>
                            <a:t>Implementation</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accent1"/>
                              </a:solidFill>
                            </a:rPr>
                            <a:t>Time Complexity</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accent1"/>
                              </a:solidFill>
                            </a:rPr>
                            <a:t>Space Complexity</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8155895"/>
                      </a:ext>
                    </a:extLst>
                  </a:tr>
                  <a:tr h="565795">
                    <a:tc>
                      <a:txBody>
                        <a:bodyPr/>
                        <a:lstStyle/>
                        <a:p>
                          <a:r>
                            <a:rPr lang="en-US"/>
                            <a:t>Lazy</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𝐸</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e>
                                </m:func>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8067601"/>
                      </a:ext>
                    </a:extLst>
                  </a:tr>
                  <a:tr h="565795">
                    <a:tc>
                      <a:txBody>
                        <a:bodyPr/>
                        <a:lstStyle/>
                        <a:p>
                          <a:r>
                            <a:rPr lang="en-US"/>
                            <a:t>Binary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𝐸</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e>
                                </m:func>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3820819"/>
                      </a:ext>
                    </a:extLst>
                  </a:tr>
                  <a:tr h="605262">
                    <a:tc>
                      <a:txBody>
                        <a:bodyPr/>
                        <a:lstStyle/>
                        <a:p>
                          <a:r>
                            <a:rPr lang="en-US"/>
                            <a:t>D-</a:t>
                          </a:r>
                          <a:r>
                            <a:rPr lang="en-US" err="1"/>
                            <a:t>ary</a:t>
                          </a:r>
                          <a:r>
                            <a:rPr lang="en-US"/>
                            <a:t>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𝐸</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sSub>
                                      <m:sSubPr>
                                        <m:ctrlPr>
                                          <a:rPr lang="en-US" i="1" smtClean="0">
                                            <a:latin typeface="Cambria Math" panose="02040503050406030204" pitchFamily="18" charset="0"/>
                                          </a:rPr>
                                        </m:ctrlPr>
                                      </m:sSubPr>
                                      <m:e>
                                        <m:r>
                                          <m:rPr>
                                            <m:sty m:val="p"/>
                                          </m:rPr>
                                          <a:rPr lang="en-US" smtClean="0">
                                            <a:latin typeface="Cambria Math" panose="02040503050406030204" pitchFamily="18" charset="0"/>
                                          </a:rPr>
                                          <m:t>log</m:t>
                                        </m:r>
                                      </m:e>
                                      <m:sub>
                                        <m:r>
                                          <a:rPr lang="en-US" smtClean="0">
                                            <a:latin typeface="Cambria Math" panose="02040503050406030204" pitchFamily="18" charset="0"/>
                                          </a:rPr>
                                          <m:t>𝐸</m:t>
                                        </m:r>
                                        <m:r>
                                          <a:rPr lang="en-US" smtClean="0">
                                            <a:latin typeface="Cambria Math" panose="02040503050406030204" pitchFamily="18" charset="0"/>
                                          </a:rPr>
                                          <m:t>/</m:t>
                                        </m:r>
                                        <m:r>
                                          <a:rPr lang="en-US" smtClean="0">
                                            <a:latin typeface="Cambria Math" panose="02040503050406030204" pitchFamily="18" charset="0"/>
                                          </a:rPr>
                                          <m:t>𝑉</m:t>
                                        </m:r>
                                      </m:sub>
                                    </m:sSub>
                                  </m:fName>
                                  <m:e>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e>
                                </m:func>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0940009"/>
                      </a:ext>
                    </a:extLst>
                  </a:tr>
                  <a:tr h="565795">
                    <a:tc>
                      <a:txBody>
                        <a:bodyPr/>
                        <a:lstStyle/>
                        <a:p>
                          <a:r>
                            <a:rPr lang="en-US"/>
                            <a:t>Fibonacci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𝐸</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e>
                                </m:func>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5475501"/>
                      </a:ext>
                    </a:extLst>
                  </a:tr>
                </a:tbl>
              </a:graphicData>
            </a:graphic>
          </p:graphicFrame>
        </mc:Choice>
        <mc:Fallback>
          <p:graphicFrame>
            <p:nvGraphicFramePr>
              <p:cNvPr id="2" name="Table 2">
                <a:extLst>
                  <a:ext uri="{FF2B5EF4-FFF2-40B4-BE49-F238E27FC236}">
                    <a16:creationId xmlns:a16="http://schemas.microsoft.com/office/drawing/2014/main" id="{98F3DD47-5E94-4B03-BB0E-CBD9727C4FBE}"/>
                  </a:ext>
                </a:extLst>
              </p:cNvPr>
              <p:cNvGraphicFramePr>
                <a:graphicFrameLocks noGrp="1"/>
              </p:cNvGraphicFramePr>
              <p:nvPr>
                <p:extLst>
                  <p:ext uri="{D42A27DB-BD31-4B8C-83A1-F6EECF244321}">
                    <p14:modId xmlns:p14="http://schemas.microsoft.com/office/powerpoint/2010/main" val="1974201072"/>
                  </p:ext>
                </p:extLst>
              </p:nvPr>
            </p:nvGraphicFramePr>
            <p:xfrm>
              <a:off x="1383544" y="2244988"/>
              <a:ext cx="9427389" cy="2868442"/>
            </p:xfrm>
            <a:graphic>
              <a:graphicData uri="http://schemas.openxmlformats.org/drawingml/2006/table">
                <a:tbl>
                  <a:tblPr firstRow="1" bandRow="1">
                    <a:tableStyleId>{2D5ABB26-0587-4C30-8999-92F81FD0307C}</a:tableStyleId>
                  </a:tblPr>
                  <a:tblGrid>
                    <a:gridCol w="3142463">
                      <a:extLst>
                        <a:ext uri="{9D8B030D-6E8A-4147-A177-3AD203B41FA5}">
                          <a16:colId xmlns:a16="http://schemas.microsoft.com/office/drawing/2014/main" val="2787360190"/>
                        </a:ext>
                      </a:extLst>
                    </a:gridCol>
                    <a:gridCol w="3142463">
                      <a:extLst>
                        <a:ext uri="{9D8B030D-6E8A-4147-A177-3AD203B41FA5}">
                          <a16:colId xmlns:a16="http://schemas.microsoft.com/office/drawing/2014/main" val="3929275471"/>
                        </a:ext>
                      </a:extLst>
                    </a:gridCol>
                    <a:gridCol w="3142463">
                      <a:extLst>
                        <a:ext uri="{9D8B030D-6E8A-4147-A177-3AD203B41FA5}">
                          <a16:colId xmlns:a16="http://schemas.microsoft.com/office/drawing/2014/main" val="2715026547"/>
                        </a:ext>
                      </a:extLst>
                    </a:gridCol>
                  </a:tblGrid>
                  <a:tr h="565795">
                    <a:tc>
                      <a:txBody>
                        <a:bodyPr/>
                        <a:lstStyle/>
                        <a:p>
                          <a:r>
                            <a:rPr lang="en-US">
                              <a:solidFill>
                                <a:schemeClr val="accent1"/>
                              </a:solidFill>
                            </a:rPr>
                            <a:t>Implementation</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accent1"/>
                              </a:solidFill>
                            </a:rPr>
                            <a:t>Time Complexity</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accent1"/>
                              </a:solidFill>
                            </a:rPr>
                            <a:t>Space Complexity</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8155895"/>
                      </a:ext>
                    </a:extLst>
                  </a:tr>
                  <a:tr h="565795">
                    <a:tc>
                      <a:txBody>
                        <a:bodyPr/>
                        <a:lstStyle/>
                        <a:p>
                          <a:r>
                            <a:rPr lang="en-US"/>
                            <a:t>Lazy</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101075" r="-100388" b="-31397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101075" r="-388" b="-313978"/>
                          </a:stretch>
                        </a:blipFill>
                      </a:tcPr>
                    </a:tc>
                    <a:extLst>
                      <a:ext uri="{0D108BD9-81ED-4DB2-BD59-A6C34878D82A}">
                        <a16:rowId xmlns:a16="http://schemas.microsoft.com/office/drawing/2014/main" val="2978067601"/>
                      </a:ext>
                    </a:extLst>
                  </a:tr>
                  <a:tr h="565795">
                    <a:tc>
                      <a:txBody>
                        <a:bodyPr/>
                        <a:lstStyle/>
                        <a:p>
                          <a:r>
                            <a:rPr lang="en-US"/>
                            <a:t>Binary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201075" r="-100388" b="-21397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201075" r="-388" b="-213978"/>
                          </a:stretch>
                        </a:blipFill>
                      </a:tcPr>
                    </a:tc>
                    <a:extLst>
                      <a:ext uri="{0D108BD9-81ED-4DB2-BD59-A6C34878D82A}">
                        <a16:rowId xmlns:a16="http://schemas.microsoft.com/office/drawing/2014/main" val="1123820819"/>
                      </a:ext>
                    </a:extLst>
                  </a:tr>
                  <a:tr h="605262">
                    <a:tc>
                      <a:txBody>
                        <a:bodyPr/>
                        <a:lstStyle/>
                        <a:p>
                          <a:r>
                            <a:rPr lang="en-US"/>
                            <a:t>D-</a:t>
                          </a:r>
                          <a:r>
                            <a:rPr lang="en-US" err="1"/>
                            <a:t>ary</a:t>
                          </a:r>
                          <a:r>
                            <a:rPr lang="en-US"/>
                            <a:t>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282828" r="-100388" b="-10101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282828" r="-388" b="-101010"/>
                          </a:stretch>
                        </a:blipFill>
                      </a:tcPr>
                    </a:tc>
                    <a:extLst>
                      <a:ext uri="{0D108BD9-81ED-4DB2-BD59-A6C34878D82A}">
                        <a16:rowId xmlns:a16="http://schemas.microsoft.com/office/drawing/2014/main" val="3320940009"/>
                      </a:ext>
                    </a:extLst>
                  </a:tr>
                  <a:tr h="565795">
                    <a:tc>
                      <a:txBody>
                        <a:bodyPr/>
                        <a:lstStyle/>
                        <a:p>
                          <a:r>
                            <a:rPr lang="en-US"/>
                            <a:t>Fibonacci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407527" r="-100388" b="-7527"/>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407527" r="-388" b="-7527"/>
                          </a:stretch>
                        </a:blipFill>
                      </a:tcPr>
                    </a:tc>
                    <a:extLst>
                      <a:ext uri="{0D108BD9-81ED-4DB2-BD59-A6C34878D82A}">
                        <a16:rowId xmlns:a16="http://schemas.microsoft.com/office/drawing/2014/main" val="685475501"/>
                      </a:ext>
                    </a:extLst>
                  </a:tr>
                </a:tbl>
              </a:graphicData>
            </a:graphic>
          </p:graphicFrame>
        </mc:Fallback>
      </mc:AlternateContent>
    </p:spTree>
    <p:extLst>
      <p:ext uri="{BB962C8B-B14F-4D97-AF65-F5344CB8AC3E}">
        <p14:creationId xmlns:p14="http://schemas.microsoft.com/office/powerpoint/2010/main" val="1588083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err="1"/>
              <a:t>Erweiterung</a:t>
            </a:r>
            <a:r>
              <a:rPr lang="en-US"/>
              <a:t> von</a:t>
            </a:r>
            <a:r>
              <a:rPr lang="en-US">
                <a:solidFill>
                  <a:schemeClr val="accent1"/>
                </a:solidFill>
              </a:rPr>
              <a:t> Dijkstra’s Algorithm</a:t>
            </a:r>
          </a:p>
        </p:txBody>
      </p:sp>
    </p:spTree>
    <p:extLst>
      <p:ext uri="{BB962C8B-B14F-4D97-AF65-F5344CB8AC3E}">
        <p14:creationId xmlns:p14="http://schemas.microsoft.com/office/powerpoint/2010/main" val="306196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err="1"/>
              <a:t>Ineffizienz</a:t>
            </a:r>
            <a:r>
              <a:rPr lang="en-US"/>
              <a:t> von Dijkstra</a:t>
            </a:r>
          </a:p>
          <a:p>
            <a:pPr lvl="1"/>
            <a:r>
              <a:rPr lang="de-DE"/>
              <a:t>Dijkstra‘s Algorithm verarbeitet jede</a:t>
            </a:r>
          </a:p>
          <a:p>
            <a:pPr marL="0" lvl="1" indent="0">
              <a:buNone/>
            </a:pPr>
            <a:r>
              <a:rPr lang="de-DE"/>
              <a:t>   vielversprechendste Edge der Reihe nach</a:t>
            </a:r>
          </a:p>
          <a:p>
            <a:r>
              <a:rPr lang="en-US" err="1"/>
              <a:t>Heuristik</a:t>
            </a:r>
            <a:endParaRPr lang="en-US"/>
          </a:p>
          <a:p>
            <a:pPr lvl="1"/>
            <a:r>
              <a:rPr lang="en-US"/>
              <a:t>Bei </a:t>
            </a:r>
            <a:r>
              <a:rPr lang="en-US" err="1"/>
              <a:t>jedem</a:t>
            </a:r>
            <a:r>
              <a:rPr lang="en-US"/>
              <a:t> Schritt </a:t>
            </a:r>
            <a:r>
              <a:rPr lang="en-US" err="1"/>
              <a:t>wird</a:t>
            </a:r>
            <a:r>
              <a:rPr lang="en-US"/>
              <a:t> </a:t>
            </a:r>
            <a:r>
              <a:rPr lang="en-US" err="1"/>
              <a:t>vorausgeplant</a:t>
            </a:r>
            <a:r>
              <a:rPr lang="en-US"/>
              <a:t>, </a:t>
            </a:r>
          </a:p>
          <a:p>
            <a:pPr marL="0" lvl="1" indent="0">
              <a:buNone/>
            </a:pPr>
            <a:r>
              <a:rPr lang="en-US"/>
              <a:t>   </a:t>
            </a:r>
            <a:r>
              <a:rPr lang="en-US" err="1"/>
              <a:t>damit</a:t>
            </a:r>
            <a:r>
              <a:rPr lang="en-US"/>
              <a:t> </a:t>
            </a:r>
            <a:r>
              <a:rPr lang="en-US" err="1"/>
              <a:t>bessere</a:t>
            </a:r>
            <a:r>
              <a:rPr lang="en-US"/>
              <a:t> </a:t>
            </a:r>
            <a:r>
              <a:rPr lang="en-US" err="1"/>
              <a:t>Entscheidung</a:t>
            </a:r>
            <a:r>
              <a:rPr lang="en-US"/>
              <a:t> </a:t>
            </a:r>
            <a:r>
              <a:rPr lang="en-US" err="1"/>
              <a:t>getroffen</a:t>
            </a:r>
            <a:r>
              <a:rPr lang="en-US"/>
              <a:t> </a:t>
            </a:r>
            <a:r>
              <a:rPr lang="en-US" err="1"/>
              <a:t>werden</a:t>
            </a:r>
            <a:endParaRPr lang="en-US"/>
          </a:p>
          <a:p>
            <a:pPr lvl="1"/>
            <a:r>
              <a:rPr lang="en-US" err="1"/>
              <a:t>Speichern</a:t>
            </a:r>
            <a:r>
              <a:rPr lang="en-US"/>
              <a:t> der </a:t>
            </a:r>
            <a:r>
              <a:rPr lang="en-US" err="1"/>
              <a:t>geschätzen</a:t>
            </a:r>
            <a:r>
              <a:rPr lang="en-US"/>
              <a:t> </a:t>
            </a:r>
            <a:r>
              <a:rPr lang="en-US" err="1"/>
              <a:t>Gesamtkosten</a:t>
            </a:r>
            <a:r>
              <a:rPr lang="en-US"/>
              <a:t> des </a:t>
            </a:r>
            <a:r>
              <a:rPr lang="en-US" err="1"/>
              <a:t>Pfades</a:t>
            </a:r>
            <a:r>
              <a:rPr lang="en-US"/>
              <a:t> </a:t>
            </a:r>
            <a:r>
              <a:rPr lang="en-US" err="1"/>
              <a:t>durch</a:t>
            </a:r>
            <a:endParaRPr lang="en-US"/>
          </a:p>
          <a:p>
            <a:pPr marL="0" lvl="1" indent="0">
              <a:buNone/>
            </a:pPr>
            <a:r>
              <a:rPr lang="en-US"/>
              <a:t>   alle Vertices und der </a:t>
            </a:r>
            <a:r>
              <a:rPr lang="en-US" err="1"/>
              <a:t>Kosten</a:t>
            </a:r>
            <a:r>
              <a:rPr lang="en-US"/>
              <a:t> bis </a:t>
            </a:r>
            <a:r>
              <a:rPr lang="en-US" err="1"/>
              <a:t>zum</a:t>
            </a:r>
            <a:r>
              <a:rPr lang="en-US"/>
              <a:t> </a:t>
            </a:r>
            <a:r>
              <a:rPr lang="en-US" err="1"/>
              <a:t>Erreichen</a:t>
            </a:r>
            <a:r>
              <a:rPr lang="en-US"/>
              <a:t> des </a:t>
            </a:r>
            <a:r>
              <a:rPr lang="en-US" err="1"/>
              <a:t>Ziels</a:t>
            </a:r>
            <a:r>
              <a:rPr lang="en-US"/>
              <a:t> von </a:t>
            </a:r>
            <a:r>
              <a:rPr lang="en-US" err="1"/>
              <a:t>einer</a:t>
            </a:r>
            <a:r>
              <a:rPr lang="en-US"/>
              <a:t> Edge</a:t>
            </a:r>
          </a:p>
          <a:p>
            <a:pPr lvl="1"/>
            <a:endParaRPr lang="en-US"/>
          </a:p>
          <a:p>
            <a:pPr marL="0" lvl="1" indent="0">
              <a:buNone/>
            </a:pPr>
            <a:endParaRPr lang="en-US"/>
          </a:p>
        </p:txBody>
      </p:sp>
      <p:sp>
        <p:nvSpPr>
          <p:cNvPr id="4" name="Title"/>
          <p:cNvSpPr>
            <a:spLocks noGrp="1"/>
          </p:cNvSpPr>
          <p:nvPr>
            <p:ph type="title"/>
          </p:nvPr>
        </p:nvSpPr>
        <p:spPr>
          <a:xfrm>
            <a:off x="504001" y="504000"/>
            <a:ext cx="11186476" cy="677108"/>
          </a:xfrm>
        </p:spPr>
        <p:txBody>
          <a:bodyPr/>
          <a:lstStyle/>
          <a:p>
            <a:r>
              <a:rPr lang="en-US" err="1"/>
              <a:t>Erweiterung</a:t>
            </a:r>
            <a:r>
              <a:rPr lang="en-US"/>
              <a:t> von Dijkstra’s Algorithm</a:t>
            </a:r>
            <a:br>
              <a:rPr lang="en-US"/>
            </a:br>
            <a:r>
              <a:rPr lang="en-US" sz="2000" b="0">
                <a:solidFill>
                  <a:schemeClr val="accent1"/>
                </a:solidFill>
              </a:rPr>
              <a:t>A* Search</a:t>
            </a:r>
          </a:p>
        </p:txBody>
      </p:sp>
      <p:pic>
        <p:nvPicPr>
          <p:cNvPr id="3" name="Picture 2">
            <a:extLst>
              <a:ext uri="{FF2B5EF4-FFF2-40B4-BE49-F238E27FC236}">
                <a16:creationId xmlns:a16="http://schemas.microsoft.com/office/drawing/2014/main" id="{C773EC50-4830-433E-97E7-9E19D698E1AC}"/>
              </a:ext>
            </a:extLst>
          </p:cNvPr>
          <p:cNvPicPr>
            <a:picLocks noChangeAspect="1"/>
          </p:cNvPicPr>
          <p:nvPr/>
        </p:nvPicPr>
        <p:blipFill>
          <a:blip r:embed="rId2"/>
          <a:stretch>
            <a:fillRect/>
          </a:stretch>
        </p:blipFill>
        <p:spPr>
          <a:xfrm>
            <a:off x="8902890" y="767729"/>
            <a:ext cx="2191634" cy="5322541"/>
          </a:xfrm>
          <a:prstGeom prst="rect">
            <a:avLst/>
          </a:prstGeom>
        </p:spPr>
      </p:pic>
    </p:spTree>
    <p:extLst>
      <p:ext uri="{BB962C8B-B14F-4D97-AF65-F5344CB8AC3E}">
        <p14:creationId xmlns:p14="http://schemas.microsoft.com/office/powerpoint/2010/main" val="1358289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Open Shortest Path First (OSPF)</a:t>
            </a:r>
          </a:p>
          <a:p>
            <a:pPr lvl="1"/>
            <a:r>
              <a:rPr lang="en-US"/>
              <a:t>Link-State-</a:t>
            </a:r>
            <a:r>
              <a:rPr lang="en-US" err="1"/>
              <a:t>Protokoll</a:t>
            </a:r>
            <a:r>
              <a:rPr lang="en-US"/>
              <a:t>, um den </a:t>
            </a:r>
            <a:r>
              <a:rPr lang="en-US" err="1"/>
              <a:t>besten</a:t>
            </a:r>
            <a:r>
              <a:rPr lang="en-US"/>
              <a:t> </a:t>
            </a:r>
            <a:r>
              <a:rPr lang="en-US" err="1"/>
              <a:t>Pfad</a:t>
            </a:r>
            <a:r>
              <a:rPr lang="en-US"/>
              <a:t> </a:t>
            </a:r>
            <a:r>
              <a:rPr lang="en-US" err="1"/>
              <a:t>zwischen</a:t>
            </a:r>
            <a:r>
              <a:rPr lang="en-US"/>
              <a:t> den Quell- und</a:t>
            </a:r>
          </a:p>
          <a:p>
            <a:pPr marL="0" lvl="1" indent="0">
              <a:buNone/>
            </a:pPr>
            <a:r>
              <a:rPr lang="en-US"/>
              <a:t>   dem </a:t>
            </a:r>
            <a:r>
              <a:rPr lang="en-US" err="1"/>
              <a:t>Zielrouter</a:t>
            </a:r>
            <a:r>
              <a:rPr lang="en-US"/>
              <a:t> </a:t>
            </a:r>
            <a:r>
              <a:rPr lang="en-US" err="1"/>
              <a:t>zu</a:t>
            </a:r>
            <a:r>
              <a:rPr lang="en-US"/>
              <a:t> </a:t>
            </a:r>
            <a:r>
              <a:rPr lang="en-US" err="1"/>
              <a:t>finden</a:t>
            </a:r>
            <a:endParaRPr lang="en-US"/>
          </a:p>
          <a:p>
            <a:pPr lvl="1"/>
            <a:r>
              <a:rPr lang="en-US"/>
              <a:t>Der </a:t>
            </a:r>
            <a:r>
              <a:rPr lang="en-US" err="1"/>
              <a:t>Algorithmus</a:t>
            </a:r>
            <a:r>
              <a:rPr lang="en-US"/>
              <a:t> </a:t>
            </a:r>
            <a:r>
              <a:rPr lang="en-US" err="1"/>
              <a:t>stellt</a:t>
            </a:r>
            <a:r>
              <a:rPr lang="en-US"/>
              <a:t> den </a:t>
            </a:r>
            <a:r>
              <a:rPr lang="en-US" err="1"/>
              <a:t>kürzesten</a:t>
            </a:r>
            <a:r>
              <a:rPr lang="en-US"/>
              <a:t> </a:t>
            </a:r>
            <a:r>
              <a:rPr lang="en-US" err="1"/>
              <a:t>Kostenpfad</a:t>
            </a:r>
            <a:r>
              <a:rPr lang="en-US"/>
              <a:t> </a:t>
            </a:r>
            <a:r>
              <a:rPr lang="en-US" err="1"/>
              <a:t>dar</a:t>
            </a:r>
            <a:r>
              <a:rPr lang="en-US"/>
              <a:t> und </a:t>
            </a:r>
            <a:r>
              <a:rPr lang="en-US" err="1"/>
              <a:t>aktualisiert</a:t>
            </a:r>
            <a:r>
              <a:rPr lang="en-US"/>
              <a:t> </a:t>
            </a:r>
          </a:p>
          <a:p>
            <a:pPr marL="0" lvl="1" indent="0">
              <a:buNone/>
            </a:pPr>
            <a:r>
              <a:rPr lang="en-US"/>
              <a:t>   </a:t>
            </a:r>
            <a:r>
              <a:rPr lang="en-US" err="1"/>
              <a:t>eine</a:t>
            </a:r>
            <a:r>
              <a:rPr lang="en-US"/>
              <a:t> </a:t>
            </a:r>
            <a:r>
              <a:rPr lang="en-US" err="1"/>
              <a:t>Weiterleitungstabelle</a:t>
            </a:r>
            <a:endParaRPr lang="en-US"/>
          </a:p>
          <a:p>
            <a:pPr lvl="0"/>
            <a:r>
              <a:rPr lang="en-US" err="1"/>
              <a:t>Dateiserver</a:t>
            </a:r>
            <a:r>
              <a:rPr lang="en-US"/>
              <a:t> </a:t>
            </a:r>
            <a:r>
              <a:rPr lang="en-US" err="1"/>
              <a:t>festlegen</a:t>
            </a:r>
            <a:endParaRPr lang="en-US"/>
          </a:p>
          <a:p>
            <a:pPr lvl="1"/>
            <a:r>
              <a:rPr lang="en-US" err="1"/>
              <a:t>Bestimmung</a:t>
            </a:r>
            <a:r>
              <a:rPr lang="en-US"/>
              <a:t> </a:t>
            </a:r>
            <a:r>
              <a:rPr lang="en-US" err="1"/>
              <a:t>eines</a:t>
            </a:r>
            <a:r>
              <a:rPr lang="en-US"/>
              <a:t> </a:t>
            </a:r>
            <a:r>
              <a:rPr lang="en-US" err="1"/>
              <a:t>Dateiserver</a:t>
            </a:r>
            <a:r>
              <a:rPr lang="en-US"/>
              <a:t> in </a:t>
            </a:r>
            <a:r>
              <a:rPr lang="en-US" err="1"/>
              <a:t>einem</a:t>
            </a:r>
            <a:r>
              <a:rPr lang="en-US"/>
              <a:t> LAN </a:t>
            </a:r>
          </a:p>
          <a:p>
            <a:pPr lvl="1"/>
            <a:r>
              <a:rPr lang="en-US"/>
              <a:t>Dijkstra </a:t>
            </a:r>
            <a:r>
              <a:rPr lang="en-US" err="1"/>
              <a:t>minimiert</a:t>
            </a:r>
            <a:r>
              <a:rPr lang="en-US"/>
              <a:t> den </a:t>
            </a:r>
            <a:r>
              <a:rPr lang="en-US" err="1"/>
              <a:t>Pfad</a:t>
            </a:r>
            <a:r>
              <a:rPr lang="en-US"/>
              <a:t> </a:t>
            </a:r>
            <a:r>
              <a:rPr lang="en-US" err="1"/>
              <a:t>zwischen</a:t>
            </a:r>
            <a:r>
              <a:rPr lang="en-US"/>
              <a:t> den </a:t>
            </a:r>
            <a:r>
              <a:rPr lang="en-US" err="1"/>
              <a:t>Netzwerken</a:t>
            </a:r>
            <a:r>
              <a:rPr lang="en-US"/>
              <a:t> und </a:t>
            </a:r>
            <a:r>
              <a:rPr lang="en-US" err="1"/>
              <a:t>verringert</a:t>
            </a:r>
            <a:r>
              <a:rPr lang="en-US"/>
              <a:t> </a:t>
            </a:r>
          </a:p>
          <a:p>
            <a:pPr marL="0" lvl="1" indent="0">
              <a:buNone/>
            </a:pPr>
            <a:r>
              <a:rPr lang="en-US"/>
              <a:t>   </a:t>
            </a:r>
            <a:r>
              <a:rPr lang="en-US" err="1"/>
              <a:t>Anzahl</a:t>
            </a:r>
            <a:r>
              <a:rPr lang="en-US"/>
              <a:t> von “Hops”</a:t>
            </a:r>
          </a:p>
          <a:p>
            <a:pPr marL="0" lvl="1" indent="0">
              <a:buNone/>
            </a:pPr>
            <a:endParaRPr lang="en-US"/>
          </a:p>
        </p:txBody>
      </p:sp>
      <p:sp>
        <p:nvSpPr>
          <p:cNvPr id="4" name="Title"/>
          <p:cNvSpPr>
            <a:spLocks noGrp="1"/>
          </p:cNvSpPr>
          <p:nvPr>
            <p:ph type="title"/>
          </p:nvPr>
        </p:nvSpPr>
        <p:spPr>
          <a:xfrm>
            <a:off x="504001" y="504000"/>
            <a:ext cx="11186476" cy="677108"/>
          </a:xfrm>
        </p:spPr>
        <p:txBody>
          <a:bodyPr/>
          <a:lstStyle/>
          <a:p>
            <a:r>
              <a:rPr lang="en-US" err="1"/>
              <a:t>Anwendungsmöglichkeiten</a:t>
            </a:r>
            <a:br>
              <a:rPr lang="en-US"/>
            </a:br>
            <a:r>
              <a:rPr lang="en-US" sz="2000" b="0">
                <a:solidFill>
                  <a:schemeClr val="accent1"/>
                </a:solidFill>
              </a:rPr>
              <a:t>Netzwerke</a:t>
            </a:r>
          </a:p>
        </p:txBody>
      </p:sp>
      <p:pic>
        <p:nvPicPr>
          <p:cNvPr id="3" name="Picture 2">
            <a:extLst>
              <a:ext uri="{FF2B5EF4-FFF2-40B4-BE49-F238E27FC236}">
                <a16:creationId xmlns:a16="http://schemas.microsoft.com/office/drawing/2014/main" id="{306AA273-6982-4B5C-9C2F-50718E89E077}"/>
              </a:ext>
            </a:extLst>
          </p:cNvPr>
          <p:cNvPicPr>
            <a:picLocks noChangeAspect="1"/>
          </p:cNvPicPr>
          <p:nvPr/>
        </p:nvPicPr>
        <p:blipFill>
          <a:blip r:embed="rId2"/>
          <a:stretch>
            <a:fillRect/>
          </a:stretch>
        </p:blipFill>
        <p:spPr>
          <a:xfrm>
            <a:off x="8538838" y="1853181"/>
            <a:ext cx="3151638" cy="3151638"/>
          </a:xfrm>
          <a:prstGeom prst="rect">
            <a:avLst/>
          </a:prstGeom>
        </p:spPr>
      </p:pic>
    </p:spTree>
    <p:extLst>
      <p:ext uri="{BB962C8B-B14F-4D97-AF65-F5344CB8AC3E}">
        <p14:creationId xmlns:p14="http://schemas.microsoft.com/office/powerpoint/2010/main" val="3546561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Text Placeholder"/>
              <p:cNvSpPr>
                <a:spLocks noGrp="1"/>
              </p:cNvSpPr>
              <p:nvPr>
                <p:ph type="body" sz="quarter" idx="10"/>
              </p:nvPr>
            </p:nvSpPr>
            <p:spPr/>
            <p:txBody>
              <a:bodyPr/>
              <a:lstStyle/>
              <a:p>
                <a:pPr lvl="0"/>
                <a:r>
                  <a:rPr lang="en-US"/>
                  <a:t>Manhatten </a:t>
                </a:r>
                <a:r>
                  <a:rPr lang="en-US" err="1"/>
                  <a:t>Distanz</a:t>
                </a:r>
                <a:endParaRPr lang="en-US"/>
              </a:p>
              <a:p>
                <a:pPr lvl="1"/>
                <a:r>
                  <a:rPr lang="de-DE"/>
                  <a:t>Berechnung </a:t>
                </a:r>
                <a:r>
                  <a:rPr lang="en-US"/>
                  <a:t>des </a:t>
                </a:r>
                <a:r>
                  <a:rPr lang="en-US" err="1"/>
                  <a:t>absoluten</a:t>
                </a:r>
                <a:r>
                  <a:rPr lang="en-US"/>
                  <a:t> </a:t>
                </a:r>
                <a:r>
                  <a:rPr lang="en-US" err="1"/>
                  <a:t>Abstandes</a:t>
                </a:r>
                <a:r>
                  <a:rPr lang="en-US"/>
                  <a:t> von </a:t>
                </a:r>
                <a:r>
                  <a:rPr lang="en-US" err="1"/>
                  <a:t>einer</a:t>
                </a:r>
                <a:r>
                  <a:rPr lang="en-US"/>
                  <a:t> Edge </a:t>
                </a:r>
                <a:r>
                  <a:rPr lang="en-US" err="1"/>
                  <a:t>zur</a:t>
                </a:r>
                <a:r>
                  <a:rPr lang="en-US"/>
                  <a:t> Destination Edge</a:t>
                </a:r>
              </a:p>
              <a:p>
                <a:pPr lvl="1"/>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 </m:t>
                    </m:r>
                    <m:r>
                      <a:rPr lang="en-DE" smtClean="0">
                        <a:latin typeface="Cambria Math" panose="02040503050406030204" pitchFamily="18" charset="0"/>
                      </a:rPr>
                      <m:t>∣</m:t>
                    </m:r>
                    <m:r>
                      <a:rPr lang="en-DE" i="1">
                        <a:latin typeface="Cambria Math" panose="02040503050406030204" pitchFamily="18" charset="0"/>
                      </a:rPr>
                      <m:t>𝑥𝑠𝑡𝑎𝑟𝑡</m:t>
                    </m:r>
                    <m:r>
                      <a:rPr lang="en-DE">
                        <a:latin typeface="Cambria Math" panose="02040503050406030204" pitchFamily="18" charset="0"/>
                      </a:rPr>
                      <m:t>​</m:t>
                    </m:r>
                    <m:r>
                      <a:rPr lang="en-DE" i="1">
                        <a:latin typeface="Cambria Math" panose="02040503050406030204" pitchFamily="18" charset="0"/>
                      </a:rPr>
                      <m:t>−</m:t>
                    </m:r>
                    <m:r>
                      <a:rPr lang="en-DE" i="1">
                        <a:latin typeface="Cambria Math" panose="02040503050406030204" pitchFamily="18" charset="0"/>
                      </a:rPr>
                      <m:t>𝑥𝑑𝑒𝑠𝑡𝑖𝑛𝑎𝑡𝑖𝑜𝑛</m:t>
                    </m:r>
                    <m:r>
                      <a:rPr lang="en-DE">
                        <a:latin typeface="Cambria Math" panose="02040503050406030204" pitchFamily="18" charset="0"/>
                      </a:rPr>
                      <m:t>​∣+</m:t>
                    </m:r>
                    <m:r>
                      <a:rPr lang="en-US" b="0" i="0" smtClean="0">
                        <a:latin typeface="Cambria Math" panose="02040503050406030204" pitchFamily="18" charset="0"/>
                      </a:rPr>
                      <m:t> </m:t>
                    </m:r>
                    <m:r>
                      <a:rPr lang="en-DE">
                        <a:latin typeface="Cambria Math" panose="02040503050406030204" pitchFamily="18" charset="0"/>
                      </a:rPr>
                      <m:t>∣</m:t>
                    </m:r>
                    <m:r>
                      <a:rPr lang="en-DE" i="1">
                        <a:latin typeface="Cambria Math" panose="02040503050406030204" pitchFamily="18" charset="0"/>
                      </a:rPr>
                      <m:t>𝑦𝑠𝑡𝑎𝑟𝑡</m:t>
                    </m:r>
                    <m:r>
                      <a:rPr lang="en-DE">
                        <a:latin typeface="Cambria Math" panose="02040503050406030204" pitchFamily="18" charset="0"/>
                      </a:rPr>
                      <m:t>​</m:t>
                    </m:r>
                    <m:r>
                      <a:rPr lang="en-DE" i="1">
                        <a:latin typeface="Cambria Math" panose="02040503050406030204" pitchFamily="18" charset="0"/>
                      </a:rPr>
                      <m:t>−</m:t>
                    </m:r>
                    <m:r>
                      <a:rPr lang="en-DE" i="1">
                        <a:latin typeface="Cambria Math" panose="02040503050406030204" pitchFamily="18" charset="0"/>
                      </a:rPr>
                      <m:t>𝑦𝑑𝑒𝑠𝑡𝑖𝑛𝑎𝑡𝑖𝑜𝑛</m:t>
                    </m:r>
                    <m:r>
                      <a:rPr lang="en-DE">
                        <a:latin typeface="Cambria Math" panose="02040503050406030204" pitchFamily="18" charset="0"/>
                      </a:rPr>
                      <m:t>​∣</m:t>
                    </m:r>
                  </m:oMath>
                </a14:m>
                <a:endParaRPr lang="en-US"/>
              </a:p>
              <a:p>
                <a:r>
                  <a:rPr lang="en-US" err="1"/>
                  <a:t>Euklidische</a:t>
                </a:r>
                <a:r>
                  <a:rPr lang="en-US"/>
                  <a:t> </a:t>
                </a:r>
                <a:r>
                  <a:rPr lang="en-US" err="1"/>
                  <a:t>Distanz</a:t>
                </a:r>
                <a:endParaRPr lang="en-US"/>
              </a:p>
              <a:p>
                <a:pPr lvl="1"/>
                <a:r>
                  <a:rPr lang="en-US" err="1"/>
                  <a:t>Genauer</a:t>
                </a:r>
                <a:r>
                  <a:rPr lang="en-US"/>
                  <a:t> </a:t>
                </a:r>
                <a:r>
                  <a:rPr lang="en-US" err="1"/>
                  <a:t>als</a:t>
                </a:r>
                <a:r>
                  <a:rPr lang="en-US"/>
                  <a:t> die </a:t>
                </a:r>
                <a:r>
                  <a:rPr lang="en-US" err="1"/>
                  <a:t>Manhatten</a:t>
                </a:r>
                <a:r>
                  <a:rPr lang="en-US"/>
                  <a:t> </a:t>
                </a:r>
                <a:r>
                  <a:rPr lang="en-US" err="1"/>
                  <a:t>Distanz</a:t>
                </a:r>
                <a:r>
                  <a:rPr lang="en-US"/>
                  <a:t>, </a:t>
                </a:r>
                <a:r>
                  <a:rPr lang="en-US" err="1"/>
                  <a:t>aber</a:t>
                </a:r>
                <a:r>
                  <a:rPr lang="en-US"/>
                  <a:t> </a:t>
                </a:r>
                <a:r>
                  <a:rPr lang="en-US" err="1"/>
                  <a:t>langsamer</a:t>
                </a:r>
                <a:r>
                  <a:rPr lang="en-US"/>
                  <a:t>, </a:t>
                </a:r>
              </a:p>
              <a:p>
                <a:pPr marL="0" lvl="1" indent="0">
                  <a:buNone/>
                </a:pPr>
                <a:r>
                  <a:rPr lang="en-US"/>
                  <a:t>   da </a:t>
                </a:r>
                <a:r>
                  <a:rPr lang="en-US" err="1"/>
                  <a:t>ein</a:t>
                </a:r>
                <a:r>
                  <a:rPr lang="en-US"/>
                  <a:t> </a:t>
                </a:r>
                <a:r>
                  <a:rPr lang="en-US" err="1"/>
                  <a:t>größeres</a:t>
                </a:r>
                <a:r>
                  <a:rPr lang="en-US"/>
                  <a:t> </a:t>
                </a:r>
                <a:r>
                  <a:rPr lang="en-US" err="1"/>
                  <a:t>Gebiet</a:t>
                </a:r>
                <a:r>
                  <a:rPr lang="en-US"/>
                  <a:t> </a:t>
                </a:r>
                <a:r>
                  <a:rPr lang="en-US" err="1"/>
                  <a:t>erkundet</a:t>
                </a:r>
                <a:r>
                  <a:rPr lang="en-US"/>
                  <a:t> </a:t>
                </a:r>
                <a:r>
                  <a:rPr lang="en-US" err="1"/>
                  <a:t>werden</a:t>
                </a:r>
                <a:r>
                  <a:rPr lang="en-US"/>
                  <a:t> muss</a:t>
                </a:r>
              </a:p>
              <a:p>
                <a:pPr lvl="1"/>
                <a:r>
                  <a:rPr lang="en-US" err="1"/>
                  <a:t>Bevorzugt</a:t>
                </a:r>
                <a:r>
                  <a:rPr lang="en-US"/>
                  <a:t> </a:t>
                </a:r>
                <a:r>
                  <a:rPr lang="en-US" err="1"/>
                  <a:t>einen</a:t>
                </a:r>
                <a:r>
                  <a:rPr lang="en-US"/>
                  <a:t> </a:t>
                </a:r>
                <a:r>
                  <a:rPr lang="en-US" err="1"/>
                  <a:t>Pfad</a:t>
                </a:r>
                <a:r>
                  <a:rPr lang="en-US"/>
                  <a:t> </a:t>
                </a:r>
                <a:r>
                  <a:rPr lang="en-US" err="1"/>
                  <a:t>entlang</a:t>
                </a:r>
                <a:r>
                  <a:rPr lang="en-US"/>
                  <a:t> </a:t>
                </a:r>
                <a:r>
                  <a:rPr lang="en-US" err="1"/>
                  <a:t>einer</a:t>
                </a:r>
                <a:r>
                  <a:rPr lang="en-US"/>
                  <a:t> </a:t>
                </a:r>
                <a:r>
                  <a:rPr lang="en-US" err="1"/>
                  <a:t>Linie</a:t>
                </a:r>
                <a:endParaRPr lang="en-US"/>
              </a:p>
              <a:p>
                <a:pPr lvl="1"/>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𝑥𝑠𝑡𝑎𝑟𝑡</m:t>
                            </m:r>
                            <m:r>
                              <a:rPr lang="en-US" b="0" i="1" smtClean="0">
                                <a:latin typeface="Cambria Math" panose="02040503050406030204" pitchFamily="18" charset="0"/>
                              </a:rPr>
                              <m:t> −</m:t>
                            </m:r>
                            <m:r>
                              <a:rPr lang="en-US" b="0" i="1" smtClean="0">
                                <a:latin typeface="Cambria Math" panose="02040503050406030204" pitchFamily="18" charset="0"/>
                              </a:rPr>
                              <m:t>𝑥𝑑𝑒𝑠𝑡𝑖𝑛𝑎𝑡𝑖𝑜𝑛</m:t>
                            </m:r>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𝑦𝑠𝑡𝑎𝑟𝑡</m:t>
                            </m:r>
                            <m:r>
                              <a:rPr lang="en-US" b="0" i="1" smtClean="0">
                                <a:latin typeface="Cambria Math" panose="02040503050406030204" pitchFamily="18" charset="0"/>
                              </a:rPr>
                              <m:t> −</m:t>
                            </m:r>
                            <m:r>
                              <a:rPr lang="en-US" b="0" i="1" smtClean="0">
                                <a:latin typeface="Cambria Math" panose="02040503050406030204" pitchFamily="18" charset="0"/>
                              </a:rPr>
                              <m:t>𝑦𝑑𝑒𝑠𝑡𝑖𝑛𝑎𝑡𝑖𝑜𝑛</m:t>
                            </m:r>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e>
                    </m:rad>
                  </m:oMath>
                </a14:m>
                <a:endParaRPr lang="en-US"/>
              </a:p>
              <a:p>
                <a:pPr marL="0" lvl="1" indent="0">
                  <a:buNone/>
                </a:pPr>
                <a:endParaRPr lang="en-US"/>
              </a:p>
              <a:p>
                <a:pPr marL="0" lvl="1" indent="0">
                  <a:buNone/>
                </a:pPr>
                <a:br>
                  <a:rPr lang="en-US"/>
                </a:br>
                <a:endParaRPr lang="en-US"/>
              </a:p>
              <a:p>
                <a:pPr marL="0" lvl="1" indent="0">
                  <a:buNone/>
                </a:pPr>
                <a:endParaRPr lang="en-US"/>
              </a:p>
            </p:txBody>
          </p:sp>
        </mc:Choice>
        <mc:Fallback>
          <p:sp>
            <p:nvSpPr>
              <p:cNvPr id="11" name="Text Placeholder"/>
              <p:cNvSpPr>
                <a:spLocks noGrp="1" noRot="1" noChangeAspect="1" noMove="1" noResize="1" noEditPoints="1" noAdjustHandles="1" noChangeArrowheads="1" noChangeShapeType="1" noTextEdit="1"/>
              </p:cNvSpPr>
              <p:nvPr>
                <p:ph type="body" sz="quarter" idx="10"/>
              </p:nvPr>
            </p:nvSpPr>
            <p:spPr>
              <a:blipFill>
                <a:blip r:embed="rId2"/>
                <a:stretch>
                  <a:fillRect l="-1417" t="-1552"/>
                </a:stretch>
              </a:blipFill>
            </p:spPr>
            <p:txBody>
              <a:bodyPr/>
              <a:lstStyle/>
              <a:p>
                <a:r>
                  <a:rPr lang="en-US">
                    <a:noFill/>
                  </a:rPr>
                  <a:t> </a:t>
                </a:r>
              </a:p>
            </p:txBody>
          </p:sp>
        </mc:Fallback>
      </mc:AlternateContent>
      <p:sp>
        <p:nvSpPr>
          <p:cNvPr id="4" name="Title"/>
          <p:cNvSpPr>
            <a:spLocks noGrp="1"/>
          </p:cNvSpPr>
          <p:nvPr>
            <p:ph type="title"/>
          </p:nvPr>
        </p:nvSpPr>
        <p:spPr>
          <a:xfrm>
            <a:off x="504001" y="504000"/>
            <a:ext cx="11186476" cy="677108"/>
          </a:xfrm>
        </p:spPr>
        <p:txBody>
          <a:bodyPr/>
          <a:lstStyle/>
          <a:p>
            <a:r>
              <a:rPr lang="en-US" err="1"/>
              <a:t>Erweiterung</a:t>
            </a:r>
            <a:r>
              <a:rPr lang="en-US"/>
              <a:t> von Dijkstra’s Algorithm</a:t>
            </a:r>
            <a:br>
              <a:rPr lang="en-US"/>
            </a:br>
            <a:r>
              <a:rPr lang="en-US" sz="2000" b="0">
                <a:solidFill>
                  <a:schemeClr val="accent1"/>
                </a:solidFill>
              </a:rPr>
              <a:t>A* Search</a:t>
            </a:r>
          </a:p>
        </p:txBody>
      </p:sp>
      <p:pic>
        <p:nvPicPr>
          <p:cNvPr id="3" name="Picture 2">
            <a:extLst>
              <a:ext uri="{FF2B5EF4-FFF2-40B4-BE49-F238E27FC236}">
                <a16:creationId xmlns:a16="http://schemas.microsoft.com/office/drawing/2014/main" id="{73F7A360-5687-4BD4-AB04-FA82CB627642}"/>
              </a:ext>
            </a:extLst>
          </p:cNvPr>
          <p:cNvPicPr>
            <a:picLocks noChangeAspect="1"/>
          </p:cNvPicPr>
          <p:nvPr/>
        </p:nvPicPr>
        <p:blipFill>
          <a:blip r:embed="rId3"/>
          <a:stretch>
            <a:fillRect/>
          </a:stretch>
        </p:blipFill>
        <p:spPr>
          <a:xfrm>
            <a:off x="8677276" y="1432350"/>
            <a:ext cx="3013200" cy="3993300"/>
          </a:xfrm>
          <a:prstGeom prst="rect">
            <a:avLst/>
          </a:prstGeom>
        </p:spPr>
      </p:pic>
    </p:spTree>
    <p:extLst>
      <p:ext uri="{BB962C8B-B14F-4D97-AF65-F5344CB8AC3E}">
        <p14:creationId xmlns:p14="http://schemas.microsoft.com/office/powerpoint/2010/main" val="1242600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a:t>Demon</a:t>
            </a:r>
            <a:r>
              <a:rPr lang="en-US">
                <a:solidFill>
                  <a:schemeClr val="accent1"/>
                </a:solidFill>
              </a:rPr>
              <a:t>stration</a:t>
            </a:r>
          </a:p>
        </p:txBody>
      </p:sp>
    </p:spTree>
    <p:extLst>
      <p:ext uri="{BB962C8B-B14F-4D97-AF65-F5344CB8AC3E}">
        <p14:creationId xmlns:p14="http://schemas.microsoft.com/office/powerpoint/2010/main" val="4181409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Quote placeholder"/>
          <p:cNvSpPr>
            <a:spLocks noGrp="1"/>
          </p:cNvSpPr>
          <p:nvPr>
            <p:ph type="body" sz="quarter" idx="10"/>
          </p:nvPr>
        </p:nvSpPr>
        <p:spPr/>
        <p:txBody>
          <a:bodyPr/>
          <a:lstStyle/>
          <a:p>
            <a:pPr lvl="0"/>
            <a:r>
              <a:rPr lang="en-US"/>
              <a:t>“For the absence of a bibliography I offer </a:t>
            </a:r>
            <a:r>
              <a:rPr lang="en-US">
                <a:solidFill>
                  <a:schemeClr val="accent1"/>
                </a:solidFill>
              </a:rPr>
              <a:t>neither explanation nor apology</a:t>
            </a:r>
            <a:r>
              <a:rPr lang="en-US"/>
              <a:t>.”</a:t>
            </a:r>
          </a:p>
          <a:p>
            <a:pPr lvl="1"/>
            <a:r>
              <a:rPr lang="en-US" err="1"/>
              <a:t>Edsger</a:t>
            </a:r>
            <a:r>
              <a:rPr lang="en-US"/>
              <a:t> W. Dijkstra</a:t>
            </a:r>
          </a:p>
        </p:txBody>
      </p:sp>
    </p:spTree>
    <p:extLst>
      <p:ext uri="{BB962C8B-B14F-4D97-AF65-F5344CB8AC3E}">
        <p14:creationId xmlns:p14="http://schemas.microsoft.com/office/powerpoint/2010/main" val="18014168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First level</a:t>
            </a:r>
          </a:p>
          <a:p>
            <a:pPr lvl="1"/>
            <a:r>
              <a:rPr lang="en-US"/>
              <a:t>Second level</a:t>
            </a:r>
          </a:p>
          <a:p>
            <a:pPr lvl="2"/>
            <a:r>
              <a:rPr lang="en-US"/>
              <a:t>Third level</a:t>
            </a:r>
          </a:p>
        </p:txBody>
      </p:sp>
      <p:sp>
        <p:nvSpPr>
          <p:cNvPr id="4" name="Title"/>
          <p:cNvSpPr>
            <a:spLocks noGrp="1"/>
          </p:cNvSpPr>
          <p:nvPr>
            <p:ph type="title"/>
          </p:nvPr>
        </p:nvSpPr>
        <p:spPr>
          <a:xfrm>
            <a:off x="504001" y="504000"/>
            <a:ext cx="11186476" cy="369332"/>
          </a:xfrm>
        </p:spPr>
        <p:txBody>
          <a:bodyPr/>
          <a:lstStyle/>
          <a:p>
            <a:r>
              <a:rPr lang="en-US" err="1"/>
              <a:t>Quellenangaben</a:t>
            </a:r>
            <a:endParaRPr lang="en-US" sz="2000" b="0"/>
          </a:p>
        </p:txBody>
      </p:sp>
    </p:spTree>
    <p:extLst>
      <p:ext uri="{BB962C8B-B14F-4D97-AF65-F5344CB8AC3E}">
        <p14:creationId xmlns:p14="http://schemas.microsoft.com/office/powerpoint/2010/main" val="42108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ank you"/>
          <p:cNvSpPr>
            <a:spLocks noGrp="1"/>
          </p:cNvSpPr>
          <p:nvPr>
            <p:ph type="ctrTitle"/>
          </p:nvPr>
        </p:nvSpPr>
        <p:spPr/>
        <p:txBody>
          <a:bodyPr/>
          <a:lstStyle/>
          <a:p>
            <a:r>
              <a:rPr lang="en-US"/>
              <a:t>Thank you.</a:t>
            </a:r>
          </a:p>
        </p:txBody>
      </p:sp>
    </p:spTree>
    <p:extLst>
      <p:ext uri="{BB962C8B-B14F-4D97-AF65-F5344CB8AC3E}">
        <p14:creationId xmlns:p14="http://schemas.microsoft.com/office/powerpoint/2010/main" val="18818512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normAutofit/>
          </a:bodyPr>
          <a:lstStyle/>
          <a:p>
            <a:pPr lvl="0"/>
            <a:r>
              <a:rPr lang="en-US" err="1"/>
              <a:t>Reiseauskunft</a:t>
            </a:r>
            <a:endParaRPr lang="en-US"/>
          </a:p>
          <a:p>
            <a:pPr lvl="1"/>
            <a:r>
              <a:rPr lang="en-US" err="1"/>
              <a:t>Zum</a:t>
            </a:r>
            <a:r>
              <a:rPr lang="en-US"/>
              <a:t> </a:t>
            </a:r>
            <a:r>
              <a:rPr lang="en-US" err="1"/>
              <a:t>Bestimmen</a:t>
            </a:r>
            <a:r>
              <a:rPr lang="en-US"/>
              <a:t> der </a:t>
            </a:r>
            <a:r>
              <a:rPr lang="en-US" err="1"/>
              <a:t>frühsten</a:t>
            </a:r>
            <a:r>
              <a:rPr lang="en-US"/>
              <a:t> </a:t>
            </a:r>
            <a:r>
              <a:rPr lang="en-US" err="1"/>
              <a:t>Ankunftszeit</a:t>
            </a:r>
            <a:r>
              <a:rPr lang="en-US"/>
              <a:t> </a:t>
            </a:r>
            <a:r>
              <a:rPr lang="en-US" err="1"/>
              <a:t>für</a:t>
            </a:r>
            <a:r>
              <a:rPr lang="en-US"/>
              <a:t> das </a:t>
            </a:r>
            <a:r>
              <a:rPr lang="en-US" err="1"/>
              <a:t>Ziel</a:t>
            </a:r>
            <a:r>
              <a:rPr lang="en-US"/>
              <a:t> </a:t>
            </a:r>
            <a:r>
              <a:rPr lang="en-US" err="1"/>
              <a:t>bei</a:t>
            </a:r>
            <a:r>
              <a:rPr lang="en-US"/>
              <a:t> </a:t>
            </a:r>
            <a:r>
              <a:rPr lang="en-US" err="1"/>
              <a:t>gegebenem</a:t>
            </a:r>
            <a:r>
              <a:rPr lang="en-US"/>
              <a:t> </a:t>
            </a:r>
          </a:p>
          <a:p>
            <a:pPr marL="0" lvl="1" indent="0">
              <a:buNone/>
            </a:pPr>
            <a:r>
              <a:rPr lang="en-US"/>
              <a:t>   </a:t>
            </a:r>
            <a:r>
              <a:rPr lang="en-US" err="1"/>
              <a:t>Startpunkt</a:t>
            </a:r>
            <a:r>
              <a:rPr lang="en-US"/>
              <a:t> und </a:t>
            </a:r>
            <a:r>
              <a:rPr lang="en-US" err="1"/>
              <a:t>Startzeit</a:t>
            </a:r>
            <a:endParaRPr lang="en-US"/>
          </a:p>
          <a:p>
            <a:pPr lvl="1"/>
            <a:r>
              <a:rPr lang="en-US" err="1"/>
              <a:t>Auswahl</a:t>
            </a:r>
            <a:r>
              <a:rPr lang="en-US"/>
              <a:t> der </a:t>
            </a:r>
            <a:r>
              <a:rPr lang="en-US" err="1"/>
              <a:t>bestmöglichen</a:t>
            </a:r>
            <a:r>
              <a:rPr lang="en-US"/>
              <a:t> </a:t>
            </a:r>
            <a:r>
              <a:rPr lang="en-US" err="1"/>
              <a:t>Verbindung</a:t>
            </a:r>
            <a:endParaRPr lang="en-US"/>
          </a:p>
          <a:p>
            <a:pPr lvl="0"/>
            <a:r>
              <a:rPr lang="en-US" err="1"/>
              <a:t>Navigationssyteme</a:t>
            </a:r>
            <a:endParaRPr lang="en-US"/>
          </a:p>
          <a:p>
            <a:pPr lvl="1"/>
            <a:r>
              <a:rPr lang="en-US"/>
              <a:t>Der </a:t>
            </a:r>
            <a:r>
              <a:rPr lang="en-US" err="1"/>
              <a:t>Algorithmus</a:t>
            </a:r>
            <a:r>
              <a:rPr lang="en-US"/>
              <a:t> </a:t>
            </a:r>
            <a:r>
              <a:rPr lang="en-US" err="1"/>
              <a:t>wird</a:t>
            </a:r>
            <a:r>
              <a:rPr lang="en-US"/>
              <a:t> in </a:t>
            </a:r>
            <a:r>
              <a:rPr lang="en-US" err="1"/>
              <a:t>Navigationssytemen</a:t>
            </a:r>
            <a:r>
              <a:rPr lang="en-US"/>
              <a:t> </a:t>
            </a:r>
            <a:r>
              <a:rPr lang="en-US" err="1"/>
              <a:t>verwendet</a:t>
            </a:r>
            <a:r>
              <a:rPr lang="en-US"/>
              <a:t>, um den </a:t>
            </a:r>
            <a:r>
              <a:rPr lang="en-US" err="1"/>
              <a:t>kürzesten</a:t>
            </a:r>
            <a:r>
              <a:rPr lang="en-US"/>
              <a:t> </a:t>
            </a:r>
          </a:p>
          <a:p>
            <a:pPr marL="0" lvl="1" indent="0">
              <a:buNone/>
            </a:pPr>
            <a:r>
              <a:rPr lang="en-US"/>
              <a:t>   </a:t>
            </a:r>
            <a:r>
              <a:rPr lang="en-US" err="1"/>
              <a:t>Weg</a:t>
            </a:r>
            <a:r>
              <a:rPr lang="en-US"/>
              <a:t> </a:t>
            </a:r>
            <a:r>
              <a:rPr lang="en-US" err="1"/>
              <a:t>zwischen</a:t>
            </a:r>
            <a:r>
              <a:rPr lang="en-US"/>
              <a:t> dem </a:t>
            </a:r>
            <a:r>
              <a:rPr lang="en-US" err="1"/>
              <a:t>aktuellen</a:t>
            </a:r>
            <a:r>
              <a:rPr lang="en-US"/>
              <a:t> </a:t>
            </a:r>
            <a:r>
              <a:rPr lang="en-US" err="1"/>
              <a:t>Standort</a:t>
            </a:r>
            <a:r>
              <a:rPr lang="en-US"/>
              <a:t> und dem </a:t>
            </a:r>
            <a:r>
              <a:rPr lang="en-US" err="1"/>
              <a:t>Ziel</a:t>
            </a:r>
            <a:r>
              <a:rPr lang="en-US"/>
              <a:t> </a:t>
            </a:r>
            <a:r>
              <a:rPr lang="en-US" err="1"/>
              <a:t>zu</a:t>
            </a:r>
            <a:r>
              <a:rPr lang="en-US"/>
              <a:t> </a:t>
            </a:r>
            <a:r>
              <a:rPr lang="en-US" err="1"/>
              <a:t>finden</a:t>
            </a:r>
            <a:endParaRPr lang="en-US"/>
          </a:p>
          <a:p>
            <a:pPr lvl="1"/>
            <a:r>
              <a:rPr lang="en-US" err="1"/>
              <a:t>Beispiele</a:t>
            </a:r>
            <a:endParaRPr lang="en-US"/>
          </a:p>
          <a:p>
            <a:pPr lvl="2"/>
            <a:r>
              <a:rPr lang="en-US"/>
              <a:t>Google Maps</a:t>
            </a:r>
          </a:p>
          <a:p>
            <a:pPr lvl="2"/>
            <a:r>
              <a:rPr lang="en-US"/>
              <a:t>Apple </a:t>
            </a:r>
            <a:r>
              <a:rPr lang="en-US" err="1"/>
              <a:t>Karten</a:t>
            </a:r>
            <a:endParaRPr lang="en-US"/>
          </a:p>
          <a:p>
            <a:pPr lvl="2"/>
            <a:r>
              <a:rPr lang="en-US"/>
              <a:t>Autos</a:t>
            </a:r>
          </a:p>
          <a:p>
            <a:pPr lvl="2"/>
            <a:r>
              <a:rPr lang="en-US" err="1"/>
              <a:t>Drohnen</a:t>
            </a:r>
            <a:endParaRPr lang="en-US"/>
          </a:p>
          <a:p>
            <a:pPr lvl="2"/>
            <a:r>
              <a:rPr lang="en-US" err="1"/>
              <a:t>Roboter</a:t>
            </a:r>
            <a:r>
              <a:rPr lang="en-US"/>
              <a:t> (Digital Warehouse)</a:t>
            </a:r>
          </a:p>
        </p:txBody>
      </p:sp>
      <p:sp>
        <p:nvSpPr>
          <p:cNvPr id="4" name="Title"/>
          <p:cNvSpPr>
            <a:spLocks noGrp="1"/>
          </p:cNvSpPr>
          <p:nvPr>
            <p:ph type="title"/>
          </p:nvPr>
        </p:nvSpPr>
        <p:spPr>
          <a:xfrm>
            <a:off x="504001" y="504000"/>
            <a:ext cx="11186476" cy="677108"/>
          </a:xfrm>
        </p:spPr>
        <p:txBody>
          <a:bodyPr/>
          <a:lstStyle/>
          <a:p>
            <a:r>
              <a:rPr lang="en-US" err="1"/>
              <a:t>Anwendungsmöglichkeit</a:t>
            </a:r>
            <a:br>
              <a:rPr lang="en-US"/>
            </a:br>
            <a:r>
              <a:rPr lang="en-US" sz="2000" b="0">
                <a:solidFill>
                  <a:schemeClr val="accent1"/>
                </a:solidFill>
              </a:rPr>
              <a:t>Navigation</a:t>
            </a:r>
          </a:p>
        </p:txBody>
      </p:sp>
      <p:pic>
        <p:nvPicPr>
          <p:cNvPr id="3" name="Picture 2">
            <a:extLst>
              <a:ext uri="{FF2B5EF4-FFF2-40B4-BE49-F238E27FC236}">
                <a16:creationId xmlns:a16="http://schemas.microsoft.com/office/drawing/2014/main" id="{789BCBC6-0DA7-4332-B230-23466F85279F}"/>
              </a:ext>
            </a:extLst>
          </p:cNvPr>
          <p:cNvPicPr>
            <a:picLocks noChangeAspect="1"/>
          </p:cNvPicPr>
          <p:nvPr/>
        </p:nvPicPr>
        <p:blipFill>
          <a:blip r:embed="rId2"/>
          <a:stretch>
            <a:fillRect/>
          </a:stretch>
        </p:blipFill>
        <p:spPr>
          <a:xfrm>
            <a:off x="8639422" y="1903473"/>
            <a:ext cx="3051054" cy="3051054"/>
          </a:xfrm>
          <a:prstGeom prst="rect">
            <a:avLst/>
          </a:prstGeom>
        </p:spPr>
      </p:pic>
    </p:spTree>
    <p:extLst>
      <p:ext uri="{BB962C8B-B14F-4D97-AF65-F5344CB8AC3E}">
        <p14:creationId xmlns:p14="http://schemas.microsoft.com/office/powerpoint/2010/main" val="304281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a:t>Dijkstra’s </a:t>
            </a:r>
            <a:r>
              <a:rPr lang="en-US">
                <a:solidFill>
                  <a:schemeClr val="accent1"/>
                </a:solidFill>
              </a:rPr>
              <a:t>Shortest Path</a:t>
            </a:r>
          </a:p>
        </p:txBody>
      </p:sp>
    </p:spTree>
    <p:extLst>
      <p:ext uri="{BB962C8B-B14F-4D97-AF65-F5344CB8AC3E}">
        <p14:creationId xmlns:p14="http://schemas.microsoft.com/office/powerpoint/2010/main" val="161319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Undirected Graphs</a:t>
            </a:r>
          </a:p>
          <a:p>
            <a:pPr lvl="1"/>
            <a:r>
              <a:rPr lang="en-US"/>
              <a:t>Die Edges </a:t>
            </a:r>
            <a:r>
              <a:rPr lang="en-US" err="1"/>
              <a:t>haben</a:t>
            </a:r>
            <a:r>
              <a:rPr lang="en-US"/>
              <a:t> </a:t>
            </a:r>
            <a:r>
              <a:rPr lang="en-US" err="1"/>
              <a:t>keine</a:t>
            </a:r>
            <a:r>
              <a:rPr lang="en-US"/>
              <a:t> </a:t>
            </a:r>
            <a:r>
              <a:rPr lang="en-US" err="1"/>
              <a:t>Orientierung</a:t>
            </a:r>
            <a:r>
              <a:rPr lang="en-US"/>
              <a:t> </a:t>
            </a:r>
            <a:r>
              <a:rPr lang="en-US" err="1"/>
              <a:t>oder</a:t>
            </a:r>
            <a:r>
              <a:rPr lang="en-US"/>
              <a:t> </a:t>
            </a:r>
            <a:r>
              <a:rPr lang="en-US" err="1"/>
              <a:t>Richtung</a:t>
            </a:r>
            <a:endParaRPr lang="en-US"/>
          </a:p>
          <a:p>
            <a:pPr lvl="1"/>
            <a:r>
              <a:rPr lang="en-US"/>
              <a:t>Die Edge (u, v) </a:t>
            </a:r>
            <a:r>
              <a:rPr lang="en-US" err="1"/>
              <a:t>ist</a:t>
            </a:r>
            <a:r>
              <a:rPr lang="en-US"/>
              <a:t> </a:t>
            </a:r>
            <a:r>
              <a:rPr lang="en-US" err="1"/>
              <a:t>identisch</a:t>
            </a:r>
            <a:r>
              <a:rPr lang="en-US"/>
              <a:t> </a:t>
            </a:r>
            <a:r>
              <a:rPr lang="en-US" err="1"/>
              <a:t>mit</a:t>
            </a:r>
            <a:r>
              <a:rPr lang="en-US"/>
              <a:t> der </a:t>
            </a:r>
            <a:r>
              <a:rPr lang="en-US" err="1"/>
              <a:t>Kante</a:t>
            </a:r>
            <a:r>
              <a:rPr lang="en-US"/>
              <a:t> (v, u)</a:t>
            </a:r>
          </a:p>
          <a:p>
            <a:pPr lvl="1"/>
            <a:r>
              <a:rPr lang="en-US"/>
              <a:t>Die Vertices </a:t>
            </a:r>
            <a:r>
              <a:rPr lang="en-US" err="1"/>
              <a:t>könnten</a:t>
            </a:r>
            <a:r>
              <a:rPr lang="en-US"/>
              <a:t> </a:t>
            </a:r>
            <a:r>
              <a:rPr lang="en-US" err="1"/>
              <a:t>Städte</a:t>
            </a:r>
            <a:r>
              <a:rPr lang="en-US"/>
              <a:t> </a:t>
            </a:r>
            <a:r>
              <a:rPr lang="en-US" err="1"/>
              <a:t>darstellen</a:t>
            </a:r>
            <a:r>
              <a:rPr lang="en-US"/>
              <a:t> und </a:t>
            </a:r>
          </a:p>
          <a:p>
            <a:pPr marL="0" lvl="1" indent="0">
              <a:buNone/>
            </a:pPr>
            <a:r>
              <a:rPr lang="en-US"/>
              <a:t>   </a:t>
            </a:r>
            <a:r>
              <a:rPr lang="en-US" err="1"/>
              <a:t>eine</a:t>
            </a:r>
            <a:r>
              <a:rPr lang="en-US"/>
              <a:t> Edge </a:t>
            </a:r>
            <a:r>
              <a:rPr lang="en-US" err="1"/>
              <a:t>könnte</a:t>
            </a:r>
            <a:r>
              <a:rPr lang="en-US"/>
              <a:t> </a:t>
            </a:r>
            <a:r>
              <a:rPr lang="en-US" err="1"/>
              <a:t>eine</a:t>
            </a:r>
            <a:r>
              <a:rPr lang="en-US"/>
              <a:t> </a:t>
            </a:r>
            <a:r>
              <a:rPr lang="en-US" err="1"/>
              <a:t>bidirektionale</a:t>
            </a:r>
            <a:r>
              <a:rPr lang="en-US"/>
              <a:t> </a:t>
            </a:r>
            <a:r>
              <a:rPr lang="en-US" err="1"/>
              <a:t>Straße</a:t>
            </a:r>
            <a:r>
              <a:rPr lang="en-US"/>
              <a:t> </a:t>
            </a:r>
            <a:r>
              <a:rPr lang="en-US" err="1"/>
              <a:t>representieren</a:t>
            </a:r>
            <a:endParaRPr lang="en-US"/>
          </a:p>
        </p:txBody>
      </p:sp>
      <p:sp>
        <p:nvSpPr>
          <p:cNvPr id="4" name="Title"/>
          <p:cNvSpPr>
            <a:spLocks noGrp="1"/>
          </p:cNvSpPr>
          <p:nvPr>
            <p:ph type="title"/>
          </p:nvPr>
        </p:nvSpPr>
        <p:spPr>
          <a:xfrm>
            <a:off x="504001" y="504000"/>
            <a:ext cx="11186476" cy="677108"/>
          </a:xfrm>
        </p:spPr>
        <p:txBody>
          <a:bodyPr/>
          <a:lstStyle/>
          <a:p>
            <a:r>
              <a:rPr lang="en-US"/>
              <a:t>Dijkstra’s Shortest Path Algorithm</a:t>
            </a:r>
            <a:br>
              <a:rPr lang="en-US"/>
            </a:br>
            <a:r>
              <a:rPr lang="en-US" sz="2000" b="0" err="1">
                <a:solidFill>
                  <a:schemeClr val="accent1"/>
                </a:solidFill>
              </a:rPr>
              <a:t>Graphen</a:t>
            </a:r>
            <a:endParaRPr lang="en-US" sz="2000" b="0"/>
          </a:p>
        </p:txBody>
      </p:sp>
      <p:pic>
        <p:nvPicPr>
          <p:cNvPr id="3" name="Picture 2">
            <a:extLst>
              <a:ext uri="{FF2B5EF4-FFF2-40B4-BE49-F238E27FC236}">
                <a16:creationId xmlns:a16="http://schemas.microsoft.com/office/drawing/2014/main" id="{07D9A331-CE48-4C4D-9300-F251E0ECD785}"/>
              </a:ext>
            </a:extLst>
          </p:cNvPr>
          <p:cNvPicPr>
            <a:picLocks noChangeAspect="1"/>
          </p:cNvPicPr>
          <p:nvPr/>
        </p:nvPicPr>
        <p:blipFill>
          <a:blip r:embed="rId2"/>
          <a:stretch>
            <a:fillRect/>
          </a:stretch>
        </p:blipFill>
        <p:spPr>
          <a:xfrm>
            <a:off x="8072476" y="1620000"/>
            <a:ext cx="3618000" cy="3618000"/>
          </a:xfrm>
          <a:prstGeom prst="rect">
            <a:avLst/>
          </a:prstGeom>
        </p:spPr>
      </p:pic>
    </p:spTree>
    <p:extLst>
      <p:ext uri="{BB962C8B-B14F-4D97-AF65-F5344CB8AC3E}">
        <p14:creationId xmlns:p14="http://schemas.microsoft.com/office/powerpoint/2010/main" val="2732869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Directed Graphs</a:t>
            </a:r>
          </a:p>
          <a:p>
            <a:pPr lvl="1"/>
            <a:r>
              <a:rPr lang="en-US"/>
              <a:t>Die Edges </a:t>
            </a:r>
            <a:r>
              <a:rPr lang="en-US" err="1"/>
              <a:t>haben</a:t>
            </a:r>
            <a:r>
              <a:rPr lang="en-US"/>
              <a:t> </a:t>
            </a:r>
            <a:r>
              <a:rPr lang="en-US" err="1"/>
              <a:t>eine</a:t>
            </a:r>
            <a:r>
              <a:rPr lang="en-US"/>
              <a:t> </a:t>
            </a:r>
            <a:r>
              <a:rPr lang="en-US" err="1"/>
              <a:t>Orientierung</a:t>
            </a:r>
            <a:r>
              <a:rPr lang="en-US"/>
              <a:t> </a:t>
            </a:r>
            <a:r>
              <a:rPr lang="en-US" err="1"/>
              <a:t>oder</a:t>
            </a:r>
            <a:r>
              <a:rPr lang="en-US"/>
              <a:t> </a:t>
            </a:r>
            <a:r>
              <a:rPr lang="en-US" err="1"/>
              <a:t>Richtung</a:t>
            </a:r>
            <a:endParaRPr lang="en-US"/>
          </a:p>
          <a:p>
            <a:pPr lvl="1"/>
            <a:r>
              <a:rPr lang="en-US"/>
              <a:t>Die Edge (u, v) </a:t>
            </a:r>
            <a:r>
              <a:rPr lang="en-US" err="1"/>
              <a:t>ist</a:t>
            </a:r>
            <a:r>
              <a:rPr lang="en-US"/>
              <a:t> die Edge von Vertex u </a:t>
            </a:r>
            <a:r>
              <a:rPr lang="en-US" err="1"/>
              <a:t>zu</a:t>
            </a:r>
            <a:r>
              <a:rPr lang="en-US"/>
              <a:t> Vertex v</a:t>
            </a:r>
          </a:p>
          <a:p>
            <a:pPr lvl="1"/>
            <a:r>
              <a:rPr lang="en-US"/>
              <a:t>Die Vertices </a:t>
            </a:r>
            <a:r>
              <a:rPr lang="en-US" err="1"/>
              <a:t>könnten</a:t>
            </a:r>
            <a:r>
              <a:rPr lang="en-US"/>
              <a:t> Menschen </a:t>
            </a:r>
            <a:r>
              <a:rPr lang="en-US" err="1"/>
              <a:t>darstellen</a:t>
            </a:r>
            <a:r>
              <a:rPr lang="en-US"/>
              <a:t> und </a:t>
            </a:r>
            <a:r>
              <a:rPr lang="en-US" err="1"/>
              <a:t>eine</a:t>
            </a:r>
            <a:r>
              <a:rPr lang="en-US"/>
              <a:t> Edge </a:t>
            </a:r>
          </a:p>
          <a:p>
            <a:pPr marL="0" lvl="1" indent="0">
              <a:buNone/>
            </a:pPr>
            <a:r>
              <a:rPr lang="en-US"/>
              <a:t>   </a:t>
            </a:r>
            <a:r>
              <a:rPr lang="en-US" err="1"/>
              <a:t>könnte</a:t>
            </a:r>
            <a:r>
              <a:rPr lang="en-US"/>
              <a:t> </a:t>
            </a:r>
            <a:r>
              <a:rPr lang="en-US" err="1"/>
              <a:t>eine</a:t>
            </a:r>
            <a:r>
              <a:rPr lang="en-US"/>
              <a:t> Person u sein, die Person v </a:t>
            </a:r>
            <a:r>
              <a:rPr lang="en-US" err="1"/>
              <a:t>ein</a:t>
            </a:r>
            <a:r>
              <a:rPr lang="en-US"/>
              <a:t> </a:t>
            </a:r>
            <a:r>
              <a:rPr lang="en-US" err="1"/>
              <a:t>Geschenk</a:t>
            </a:r>
            <a:r>
              <a:rPr lang="en-US"/>
              <a:t> </a:t>
            </a:r>
            <a:r>
              <a:rPr lang="en-US" err="1"/>
              <a:t>gekauft</a:t>
            </a:r>
            <a:r>
              <a:rPr lang="en-US"/>
              <a:t> hat</a:t>
            </a:r>
          </a:p>
        </p:txBody>
      </p:sp>
      <p:sp>
        <p:nvSpPr>
          <p:cNvPr id="4" name="Title"/>
          <p:cNvSpPr>
            <a:spLocks noGrp="1"/>
          </p:cNvSpPr>
          <p:nvPr>
            <p:ph type="title"/>
          </p:nvPr>
        </p:nvSpPr>
        <p:spPr>
          <a:xfrm>
            <a:off x="504001" y="504000"/>
            <a:ext cx="11186476" cy="677108"/>
          </a:xfrm>
        </p:spPr>
        <p:txBody>
          <a:bodyPr/>
          <a:lstStyle/>
          <a:p>
            <a:r>
              <a:rPr lang="en-US"/>
              <a:t>Dijkstra’s Shortest Path Algorithm</a:t>
            </a:r>
            <a:br>
              <a:rPr lang="en-US"/>
            </a:br>
            <a:r>
              <a:rPr lang="en-US" sz="2000" b="0" err="1">
                <a:solidFill>
                  <a:schemeClr val="accent1"/>
                </a:solidFill>
              </a:rPr>
              <a:t>Graphen</a:t>
            </a:r>
            <a:endParaRPr lang="en-US" sz="2000" b="0"/>
          </a:p>
        </p:txBody>
      </p:sp>
      <p:pic>
        <p:nvPicPr>
          <p:cNvPr id="3" name="Picture 2">
            <a:extLst>
              <a:ext uri="{FF2B5EF4-FFF2-40B4-BE49-F238E27FC236}">
                <a16:creationId xmlns:a16="http://schemas.microsoft.com/office/drawing/2014/main" id="{A74EE34C-1DC2-4275-96AE-D294C8F47A2D}"/>
              </a:ext>
            </a:extLst>
          </p:cNvPr>
          <p:cNvPicPr>
            <a:picLocks noChangeAspect="1"/>
          </p:cNvPicPr>
          <p:nvPr/>
        </p:nvPicPr>
        <p:blipFill>
          <a:blip r:embed="rId2"/>
          <a:stretch>
            <a:fillRect/>
          </a:stretch>
        </p:blipFill>
        <p:spPr>
          <a:xfrm>
            <a:off x="8072476" y="1620000"/>
            <a:ext cx="3618000" cy="3618000"/>
          </a:xfrm>
          <a:prstGeom prst="rect">
            <a:avLst/>
          </a:prstGeom>
        </p:spPr>
      </p:pic>
    </p:spTree>
    <p:extLst>
      <p:ext uri="{BB962C8B-B14F-4D97-AF65-F5344CB8AC3E}">
        <p14:creationId xmlns:p14="http://schemas.microsoft.com/office/powerpoint/2010/main" val="3501809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Weighted Graphs</a:t>
            </a:r>
          </a:p>
          <a:p>
            <a:pPr lvl="1"/>
            <a:r>
              <a:rPr lang="en-US"/>
              <a:t>Vertices </a:t>
            </a:r>
            <a:r>
              <a:rPr lang="en-US" err="1"/>
              <a:t>können</a:t>
            </a:r>
            <a:r>
              <a:rPr lang="en-US"/>
              <a:t> </a:t>
            </a:r>
            <a:r>
              <a:rPr lang="en-US" err="1"/>
              <a:t>ein</a:t>
            </a:r>
            <a:r>
              <a:rPr lang="en-US"/>
              <a:t> </a:t>
            </a:r>
            <a:r>
              <a:rPr lang="en-US" err="1"/>
              <a:t>bestimmtes</a:t>
            </a:r>
            <a:r>
              <a:rPr lang="en-US"/>
              <a:t> </a:t>
            </a:r>
            <a:r>
              <a:rPr lang="en-US" err="1"/>
              <a:t>Gewicht</a:t>
            </a:r>
            <a:r>
              <a:rPr lang="en-US"/>
              <a:t> </a:t>
            </a:r>
            <a:r>
              <a:rPr lang="en-US" err="1"/>
              <a:t>enthalten</a:t>
            </a:r>
            <a:endParaRPr lang="en-US"/>
          </a:p>
          <a:p>
            <a:pPr lvl="1"/>
            <a:r>
              <a:rPr lang="en-US"/>
              <a:t>Das </a:t>
            </a:r>
            <a:r>
              <a:rPr lang="en-US" err="1"/>
              <a:t>Gewicht</a:t>
            </a:r>
            <a:r>
              <a:rPr lang="en-US"/>
              <a:t> </a:t>
            </a:r>
            <a:r>
              <a:rPr lang="en-US" err="1"/>
              <a:t>kann</a:t>
            </a:r>
            <a:r>
              <a:rPr lang="en-US"/>
              <a:t> </a:t>
            </a:r>
            <a:r>
              <a:rPr lang="en-US" err="1"/>
              <a:t>einen</a:t>
            </a:r>
            <a:r>
              <a:rPr lang="en-US"/>
              <a:t> </a:t>
            </a:r>
            <a:r>
              <a:rPr lang="en-US" err="1"/>
              <a:t>beliebigen</a:t>
            </a:r>
            <a:r>
              <a:rPr lang="en-US"/>
              <a:t> Wert </a:t>
            </a:r>
            <a:r>
              <a:rPr lang="en-US" err="1"/>
              <a:t>wie</a:t>
            </a:r>
            <a:r>
              <a:rPr lang="en-US"/>
              <a:t> </a:t>
            </a:r>
            <a:r>
              <a:rPr lang="en-US" err="1"/>
              <a:t>Kosten</a:t>
            </a:r>
            <a:r>
              <a:rPr lang="en-US"/>
              <a:t>, </a:t>
            </a:r>
            <a:r>
              <a:rPr lang="en-US" err="1"/>
              <a:t>Entfernung</a:t>
            </a:r>
            <a:r>
              <a:rPr lang="en-US"/>
              <a:t>, </a:t>
            </a:r>
          </a:p>
          <a:p>
            <a:pPr marL="0" lvl="1" indent="0">
              <a:buNone/>
            </a:pPr>
            <a:r>
              <a:rPr lang="en-US"/>
              <a:t>   </a:t>
            </a:r>
            <a:r>
              <a:rPr lang="en-US" err="1"/>
              <a:t>Menge</a:t>
            </a:r>
            <a:r>
              <a:rPr lang="en-US"/>
              <a:t> </a:t>
            </a:r>
            <a:r>
              <a:rPr lang="en-US" err="1"/>
              <a:t>usw</a:t>
            </a:r>
            <a:r>
              <a:rPr lang="en-US"/>
              <a:t>. </a:t>
            </a:r>
            <a:r>
              <a:rPr lang="en-US" err="1"/>
              <a:t>darstellen</a:t>
            </a:r>
            <a:endParaRPr lang="en-US"/>
          </a:p>
          <a:p>
            <a:pPr lvl="1"/>
            <a:r>
              <a:rPr lang="en-US"/>
              <a:t>Eine Edge in </a:t>
            </a:r>
            <a:r>
              <a:rPr lang="en-US" err="1"/>
              <a:t>einem</a:t>
            </a:r>
            <a:r>
              <a:rPr lang="en-US"/>
              <a:t> </a:t>
            </a:r>
            <a:r>
              <a:rPr lang="en-US" err="1"/>
              <a:t>solchen</a:t>
            </a:r>
            <a:r>
              <a:rPr lang="en-US"/>
              <a:t> Graph </a:t>
            </a:r>
            <a:r>
              <a:rPr lang="en-US" err="1"/>
              <a:t>wird</a:t>
            </a:r>
            <a:r>
              <a:rPr lang="en-US"/>
              <a:t> </a:t>
            </a:r>
            <a:r>
              <a:rPr lang="en-US" err="1"/>
              <a:t>als</a:t>
            </a:r>
            <a:r>
              <a:rPr lang="en-US"/>
              <a:t> Triplet (u, v, w) </a:t>
            </a:r>
            <a:r>
              <a:rPr lang="en-US" err="1"/>
              <a:t>dargestellt</a:t>
            </a:r>
            <a:endParaRPr lang="en-US"/>
          </a:p>
          <a:p>
            <a:pPr lvl="1"/>
            <a:r>
              <a:rPr lang="en-US"/>
              <a:t>Vertices </a:t>
            </a:r>
            <a:r>
              <a:rPr lang="en-US" err="1"/>
              <a:t>mit</a:t>
            </a:r>
            <a:r>
              <a:rPr lang="en-US"/>
              <a:t> </a:t>
            </a:r>
            <a:r>
              <a:rPr lang="en-US" err="1"/>
              <a:t>einem</a:t>
            </a:r>
            <a:r>
              <a:rPr lang="en-US"/>
              <a:t> </a:t>
            </a:r>
            <a:r>
              <a:rPr lang="en-US" err="1"/>
              <a:t>Gewicht</a:t>
            </a:r>
            <a:r>
              <a:rPr lang="en-US"/>
              <a:t> </a:t>
            </a:r>
            <a:r>
              <a:rPr lang="en-US" err="1"/>
              <a:t>können</a:t>
            </a:r>
            <a:r>
              <a:rPr lang="en-US"/>
              <a:t> in undirected </a:t>
            </a:r>
            <a:r>
              <a:rPr lang="en-US" err="1"/>
              <a:t>oder</a:t>
            </a:r>
            <a:r>
              <a:rPr lang="en-US"/>
              <a:t> </a:t>
            </a:r>
          </a:p>
          <a:p>
            <a:pPr marL="0" lvl="1" indent="0">
              <a:buNone/>
            </a:pPr>
            <a:r>
              <a:rPr lang="en-US"/>
              <a:t>   directed Graphs </a:t>
            </a:r>
            <a:r>
              <a:rPr lang="en-US" err="1"/>
              <a:t>vorkommen</a:t>
            </a:r>
            <a:endParaRPr lang="en-US"/>
          </a:p>
        </p:txBody>
      </p:sp>
      <p:sp>
        <p:nvSpPr>
          <p:cNvPr id="4" name="Title"/>
          <p:cNvSpPr>
            <a:spLocks noGrp="1"/>
          </p:cNvSpPr>
          <p:nvPr>
            <p:ph type="title"/>
          </p:nvPr>
        </p:nvSpPr>
        <p:spPr>
          <a:xfrm>
            <a:off x="504001" y="504000"/>
            <a:ext cx="11186476" cy="677108"/>
          </a:xfrm>
        </p:spPr>
        <p:txBody>
          <a:bodyPr/>
          <a:lstStyle/>
          <a:p>
            <a:r>
              <a:rPr lang="en-US"/>
              <a:t>Dijkstra’s Shortest Path Algorithm</a:t>
            </a:r>
            <a:br>
              <a:rPr lang="en-US"/>
            </a:br>
            <a:r>
              <a:rPr lang="en-US" sz="2000" b="0" err="1">
                <a:solidFill>
                  <a:schemeClr val="accent1"/>
                </a:solidFill>
              </a:rPr>
              <a:t>Graphen</a:t>
            </a:r>
            <a:endParaRPr lang="en-US" sz="2000" b="0"/>
          </a:p>
        </p:txBody>
      </p:sp>
      <p:pic>
        <p:nvPicPr>
          <p:cNvPr id="3" name="Picture 2">
            <a:extLst>
              <a:ext uri="{FF2B5EF4-FFF2-40B4-BE49-F238E27FC236}">
                <a16:creationId xmlns:a16="http://schemas.microsoft.com/office/drawing/2014/main" id="{C453A092-1D9D-4A57-BADE-1B00ACCB32A2}"/>
              </a:ext>
            </a:extLst>
          </p:cNvPr>
          <p:cNvPicPr>
            <a:picLocks noChangeAspect="1"/>
          </p:cNvPicPr>
          <p:nvPr/>
        </p:nvPicPr>
        <p:blipFill>
          <a:blip r:embed="rId2"/>
          <a:stretch>
            <a:fillRect/>
          </a:stretch>
        </p:blipFill>
        <p:spPr>
          <a:xfrm>
            <a:off x="8072476" y="1620000"/>
            <a:ext cx="3618000" cy="3618000"/>
          </a:xfrm>
          <a:prstGeom prst="rect">
            <a:avLst/>
          </a:prstGeom>
        </p:spPr>
      </p:pic>
    </p:spTree>
    <p:extLst>
      <p:ext uri="{BB962C8B-B14F-4D97-AF65-F5344CB8AC3E}">
        <p14:creationId xmlns:p14="http://schemas.microsoft.com/office/powerpoint/2010/main" val="3758971385"/>
      </p:ext>
    </p:extLst>
  </p:cSld>
  <p:clrMapOvr>
    <a:masterClrMapping/>
  </p:clrMapOvr>
</p:sld>
</file>

<file path=ppt/theme/theme1.xml><?xml version="1.0" encoding="utf-8"?>
<a:theme xmlns:a="http://schemas.openxmlformats.org/drawingml/2006/main" name="SAP 2020 16x9 black">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4" id="{17B3B8BB-DF29-9242-815E-4AC3DBC0C708}" vid="{7CF5299C-2A92-CF42-A4CD-0D6C1A7BE97A}"/>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5F0F9DCBF1E94796646FCF98A7C072" ma:contentTypeVersion="11" ma:contentTypeDescription="Create a new document." ma:contentTypeScope="" ma:versionID="6656657534c8828e87b206ac9b61a8a1">
  <xsd:schema xmlns:xsd="http://www.w3.org/2001/XMLSchema" xmlns:xs="http://www.w3.org/2001/XMLSchema" xmlns:p="http://schemas.microsoft.com/office/2006/metadata/properties" xmlns:ns2="0e00d59e-b0d2-4e67-be34-67e465b0fbed" xmlns:ns3="47fc58d8-9f4b-4bc8-b278-c3cb6f298023" targetNamespace="http://schemas.microsoft.com/office/2006/metadata/properties" ma:root="true" ma:fieldsID="3e9d6e37e8770a93f7f04b9f0c03eff2" ns2:_="" ns3:_="">
    <xsd:import namespace="0e00d59e-b0d2-4e67-be34-67e465b0fbed"/>
    <xsd:import namespace="47fc58d8-9f4b-4bc8-b278-c3cb6f29802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ResponsibleContact"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00d59e-b0d2-4e67-be34-67e465b0fb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7fc58d8-9f4b-4bc8-b278-c3cb6f2980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ResponsibleContact" ma:index="17" nillable="true" ma:displayName="Responsible Contact" ma:format="Dropdown" ma:list="UserInfo" ma:SharePointGroup="0" ma:internalName="ResponsibleContac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sponsibleContact xmlns="47fc58d8-9f4b-4bc8-b278-c3cb6f298023">
      <UserInfo>
        <DisplayName/>
        <AccountId xsi:nil="true"/>
        <AccountType/>
      </UserInfo>
    </ResponsibleContact>
  </documentManagement>
</p:properties>
</file>

<file path=customXml/itemProps1.xml><?xml version="1.0" encoding="utf-8"?>
<ds:datastoreItem xmlns:ds="http://schemas.openxmlformats.org/officeDocument/2006/customXml" ds:itemID="{DE1E1F54-06F8-4B11-A8A2-4A0196ECD2B2}">
  <ds:schemaRefs>
    <ds:schemaRef ds:uri="0e00d59e-b0d2-4e67-be34-67e465b0fbed"/>
    <ds:schemaRef ds:uri="47fc58d8-9f4b-4bc8-b278-c3cb6f29802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98FD485-E434-4109-8170-8E0CFCDC1783}">
  <ds:schemaRefs>
    <ds:schemaRef ds:uri="http://schemas.microsoft.com/sharepoint/v3/contenttype/forms"/>
  </ds:schemaRefs>
</ds:datastoreItem>
</file>

<file path=customXml/itemProps3.xml><?xml version="1.0" encoding="utf-8"?>
<ds:datastoreItem xmlns:ds="http://schemas.openxmlformats.org/officeDocument/2006/customXml" ds:itemID="{85C1D00C-D380-4A8A-881E-03688FCC3109}">
  <ds:schemaRefs>
    <ds:schemaRef ds:uri="47fc58d8-9f4b-4bc8-b278-c3cb6f298023"/>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SAP_2020_16x9_Black</Template>
  <Application>Microsoft Office PowerPoint</Application>
  <PresentationFormat>Custom</PresentationFormat>
  <Slides>46</Slides>
  <Notes>6</Notes>
  <HiddenSlides>2</HiddenSlide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SAP 2020 16x9 black</vt:lpstr>
      <vt:lpstr>Graphen Dijkstra-Algorithmus</vt:lpstr>
      <vt:lpstr>Agenda</vt:lpstr>
      <vt:lpstr>Anwendungsmöglichkeiten</vt:lpstr>
      <vt:lpstr>Anwendungsmöglichkeiten Netzwerke</vt:lpstr>
      <vt:lpstr>Anwendungsmöglichkeit Navigation</vt:lpstr>
      <vt:lpstr>Dijkstra’s Shortest Path</vt:lpstr>
      <vt:lpstr>Dijkstra’s Shortest Path Algorithm Graphen</vt:lpstr>
      <vt:lpstr>Dijkstra’s Shortest Path Algorithm Graphen</vt:lpstr>
      <vt:lpstr>Dijkstra’s Shortest Path Algorithm Graphen</vt:lpstr>
      <vt:lpstr>Dijkstra’s Shortest Path Algorithm Voraussetzungen</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Komplexität</vt:lpstr>
      <vt:lpstr>Erweiterung von Dijkstra’s Algorithm</vt:lpstr>
      <vt:lpstr>Erweiterung von Dijkstra’s Algorithm A* Search</vt:lpstr>
      <vt:lpstr>Erweiterung von Dijkstra’s Algorithm A* Search</vt:lpstr>
      <vt:lpstr>Demonstration</vt:lpstr>
      <vt:lpstr>PowerPoint Presentation</vt:lpstr>
      <vt:lpstr>Quellenangaben</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2020/16:9/black</cp:keywords>
  <cp:revision>1</cp:revision>
  <dcterms:created xsi:type="dcterms:W3CDTF">2021-06-15T11:57:50Z</dcterms:created>
  <dcterms:modified xsi:type="dcterms:W3CDTF">2021-06-18T12:34:29Z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0x010100615F0F9DCBF1E94796646FCF98A7C072</vt:lpwstr>
  </property>
</Properties>
</file>